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51" r:id="rId3"/>
    <p:sldId id="452" r:id="rId4"/>
    <p:sldId id="453" r:id="rId5"/>
    <p:sldId id="454" r:id="rId6"/>
    <p:sldId id="455" r:id="rId7"/>
    <p:sldId id="456" r:id="rId8"/>
    <p:sldId id="457" r:id="rId9"/>
    <p:sldId id="458" r:id="rId10"/>
    <p:sldId id="459" r:id="rId11"/>
    <p:sldId id="460" r:id="rId12"/>
    <p:sldId id="461" r:id="rId13"/>
    <p:sldId id="462" r:id="rId14"/>
    <p:sldId id="463" r:id="rId15"/>
    <p:sldId id="464" r:id="rId16"/>
    <p:sldId id="465" r:id="rId17"/>
    <p:sldId id="466" r:id="rId18"/>
    <p:sldId id="467" r:id="rId19"/>
    <p:sldId id="468" r:id="rId20"/>
    <p:sldId id="469" r:id="rId21"/>
    <p:sldId id="470" r:id="rId22"/>
    <p:sldId id="471" r:id="rId23"/>
    <p:sldId id="472" r:id="rId24"/>
    <p:sldId id="473" r:id="rId25"/>
    <p:sldId id="474" r:id="rId26"/>
    <p:sldId id="475" r:id="rId2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theme" Target="theme/theme1.xml"/><Relationship Id="rId8" Type="http://schemas.openxmlformats.org/officeDocument/2006/relationships/slide" Target="slides/slide6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732300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960066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386311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712780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521675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476688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03906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86027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292073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011054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671736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2658427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93028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육신으로 우리 조상인 아브라함이 무엇을 얻었다 하리요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1427450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그것이 어떻게 여겨졌느냐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할례시냐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무할례시냐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할례시가 아니요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무할례시니라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5829970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할례의 표를 받은 것은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무할례시에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믿음으로 된 의를 인친 것이니 이는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무할례자로서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믿는 모든 자의 조상이 되어 그들도 의로 여기심을 얻게 하려 하심이라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55098162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또한 할례자의 조상이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할례 받을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자에게뿐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아니라 우리 조상 아브라함이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무할례시에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가졌던 믿음의 자취를 따르는 자들에게도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14906041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아브라함이나 그 후손에게 세상의 상속자가 되리라고 하신 언약은 율법으로 말미암은 것이 아니요 오직 믿음의 의로 말미암은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55095103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율법에 속한 자들이 상속자이면 믿음은 헛것이 되고 약속은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파기되었느니라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11325122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율법은 진노를 이루게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율법이 없는 곳에는 범법도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34491834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상속자가 되는 그것이 은혜에 속하기 위하여 믿음으로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그 약속을 그 모든 후손에게 굳게 하려 하심이라 율법에 속한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자에게뿐만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아니라 아브라함의 믿음에 속한 자에게도 그러하니 아브라함은 우리 모든 사람의 조상이라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04336084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기록된 바 내가 너를 많은 민족의 조상으로 세웠다 하심과 같으니 그가 믿은 바 하나님은 죽은 자를 살리시며 없는 것을 있는 것으로 부르시는 이시니라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91322207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아브라함이 바랄 수 없는 중에 바라고 믿었으니 이는 네 후손이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이같으리라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하신 말씀대로 많은 민족의 조상이 되게 하려 하심이라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47877074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백 세나 되어 자기 몸이 죽은 것 같고 사라의 태가 죽은 것 같음을 알고도 믿음이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약하여지지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아니하고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1250905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아브라함이 행위로써 의롭다 하심을 받았으면 자랑할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있으려니와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 앞에서는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05388511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믿음이 없어 하나님의 약속을 의심하지 않고 믿음으로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견고하여져서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하나님께 영광을 돌리며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21423803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약속하신 그것을 또한 능히 이루실 줄을 확신하였으니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24967454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그것이 그에게 의로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여겨졌느니라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15601107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그에게 의로 여겨졌다 기록된 것은 아브라함만 위한 것이 아니요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30027615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의로 여기심을 받을 우리도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위함이니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예수 우리 주를 죽은 자 가운데서 살리신 이를 믿는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92844054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예수는 우리가 범죄한 것 때문에 내줌이 되고 또한 우리를 의롭다 하시기 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살아나셨느니라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7598394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성경이 무엇을 말하느냐 아브라함이 하나님을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믿으매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그것이 그에게 의로 여겨진 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3024798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일하는 자에게는 그 삯이 은혜로 여겨지지 아니하고 보수로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여겨지거니와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1913408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일을 아니할지라도 경건하지 아니한 자를 의롭다 하시는 이를 믿는 자에게는 그의 믿음을 의로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여기시나니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9672572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일한 것이 없이 하나님께 의로 여기심을 받는 사람의 복에 대하여 다윗이 말한 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8871379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불법이 사함을 받고 죄가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가리어짐을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받는 사람들은 복이 있고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71433424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주께서 그 죄를 인정하지 아니하실 사람은 복이 있도다 함과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같으니라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582847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복이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할례자에게냐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혹은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무할례자에게도냐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무릇 우리가 말하기를 아브라함에게는 그 믿음이 의로 여겨졌다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0704524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418</Words>
  <Application>Microsoft Office PowerPoint</Application>
  <PresentationFormat>와이드스크린</PresentationFormat>
  <Paragraphs>50</Paragraphs>
  <Slides>25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25</vt:i4>
      </vt:variant>
    </vt:vector>
  </HeadingPairs>
  <TitlesOfParts>
    <vt:vector size="31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2024-10-01T11:28:27Z</dcterms:modified>
</cp:coreProperties>
</file>