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29" r:id="rId3"/>
    <p:sldId id="1130" r:id="rId4"/>
    <p:sldId id="1131" r:id="rId5"/>
    <p:sldId id="1132" r:id="rId6"/>
    <p:sldId id="1133" r:id="rId7"/>
    <p:sldId id="1134" r:id="rId8"/>
    <p:sldId id="1135" r:id="rId9"/>
    <p:sldId id="1136" r:id="rId10"/>
    <p:sldId id="1137" r:id="rId11"/>
    <p:sldId id="1138" r:id="rId12"/>
    <p:sldId id="1139" r:id="rId13"/>
    <p:sldId id="1140" r:id="rId14"/>
    <p:sldId id="1141" r:id="rId15"/>
    <p:sldId id="1142" r:id="rId16"/>
    <p:sldId id="1143" r:id="rId17"/>
    <p:sldId id="1144" r:id="rId18"/>
    <p:sldId id="1145" r:id="rId19"/>
    <p:sldId id="1146" r:id="rId20"/>
    <p:sldId id="1147" r:id="rId21"/>
    <p:sldId id="1148" r:id="rId22"/>
    <p:sldId id="1149" r:id="rId23"/>
    <p:sldId id="1150" r:id="rId24"/>
    <p:sldId id="1151" r:id="rId25"/>
    <p:sldId id="1152" r:id="rId26"/>
    <p:sldId id="1153" r:id="rId27"/>
    <p:sldId id="1154" r:id="rId28"/>
    <p:sldId id="1155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987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727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538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07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423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844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32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87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6028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4975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585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144538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9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내일 일을 자랑하지 말라 하루 동안에 무슨 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일어날는지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알 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없음이니라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407532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친구와 네 아비의 친구를 버리지 말며 네 환난 날에 형제의 집에 들어가지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가까운 이웃이 먼 형제보다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973301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아들아 지혜를 얻고 내 마음을 기쁘게 하라 그리하면 나를 비방하는 자에게 내가 대답할 수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008120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슬기로운 자는 재앙을 보면 숨어 피하여도 어리석은 자들은 나가다가 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917492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타인을 위하여 보증 선 자의 옷을 취하라 외인들을 위하여 보증 선 자는 그의 몸을 볼모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잡을지니라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485470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이른 아침에 큰 소리로 자기 이웃을 축복하면 도리어 저주 같이 여기게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292000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다투는 여자는 비 오는 날에 이어 떨어지는 물방울이라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917025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그를 제어하기가 바람을 제어하는 것 같고 오른손으로 기름을 움키는 것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0443959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철이 철을 날카롭게 하는 것 같이 사람이 그의 친구의 얼굴을 빛나게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860991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무화과나무를 지키는 자는 그 과실을 먹고 자기 주인에게 시중드는 자는 영화를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0964823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물에 비치면 얼굴이 서로 같은 것 같이 사람의 마음도 서로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464450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타인이 너를 칭찬하게 하고 네 입으로는 하지 말며 외인이 너를 칭찬하게 하고 네 입술로는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04832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스올과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아바돈은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만족함이 없고 사람의 눈도 만족함이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577131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도가니로 은을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풀무로 금을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칭찬으로 사람을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단련하느니라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9972332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미련한 자를 곡물과 함께 절구에 넣고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공이로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찧을지라도 그의 미련은 벗겨지지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1186942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양 떼의 형편을 부지런히 살피며 네 소 떼에게 마음을 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226808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대저 재물은 영원히 있지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면류관이 어찌 대대에 있으랴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381285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풀을 벤 후에는 새로 움이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돋나니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산에서 꼴을 거둘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8022270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어린 양의 털은 네 옷이 되며 염소는 밭을 사는 값이 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37122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염소의 젖은 넉넉하여 너와 네 집의 음식이 되며 네 여종의 먹을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7467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돌은 무겁고 모래도 가볍지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미련한 자의 분노는 이 둘보다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무거우니라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832741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분은 잔인하고 노는 창수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투기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앞에야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누가 서리요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540041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면책은 숨은 사랑보다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47744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친구의 아픈 책망은 충직으로 말미암는 것이나 원수의 잦은 입맞춤은 거짓에서 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650738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배부른 자는 꿀이라도 싫어하고 주린 자에게는 쓴 것이라도 다니라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903832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고향을 떠나 유리하는 사람은 보금자리를 떠나 떠도는 새와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65364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기름과 향이 사람의 마음을 즐겁게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친구의 충성된 권고가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아름다우니라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잠언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2821464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388</Words>
  <Application>Microsoft Office PowerPoint</Application>
  <PresentationFormat>와이드스크린</PresentationFormat>
  <Paragraphs>54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27</vt:i4>
      </vt:variant>
    </vt:vector>
  </HeadingPairs>
  <TitlesOfParts>
    <vt:vector size="3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2024-01-23T05:57:34Z</dcterms:modified>
</cp:coreProperties>
</file>