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F22154-942C-47D6-8E86-9669B3467E34}" type="datetimeFigureOut">
              <a:rPr lang="en-US" smtClean="0"/>
              <a:t>30-Mar-15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53BE99-1F39-4850-8AC1-BD569778B22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vi puravankara 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28600"/>
            <a:ext cx="6778467" cy="6400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vi puravankar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76200"/>
            <a:ext cx="6400800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avi puravankara 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76200"/>
            <a:ext cx="5429601" cy="6705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modrika1</dc:creator>
  <cp:lastModifiedBy>modrika1</cp:lastModifiedBy>
  <cp:revision>1</cp:revision>
  <dcterms:created xsi:type="dcterms:W3CDTF">2015-03-30T06:15:35Z</dcterms:created>
  <dcterms:modified xsi:type="dcterms:W3CDTF">2015-03-30T06:18:51Z</dcterms:modified>
</cp:coreProperties>
</file>