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7" r:id="rId9"/>
    <p:sldId id="268" r:id="rId10"/>
    <p:sldId id="270" r:id="rId11"/>
  </p:sldIdLst>
  <p:sldSz cx="8010525" cy="1132205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25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ACDC"/>
    <a:srgbClr val="1F4973"/>
    <a:srgbClr val="3175B9"/>
    <a:srgbClr val="4388CD"/>
    <a:srgbClr val="ED1C54"/>
    <a:srgbClr val="273F41"/>
    <a:srgbClr val="325154"/>
    <a:srgbClr val="3A0D44"/>
    <a:srgbClr val="3C0D44"/>
    <a:srgbClr val="231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0126" autoAdjust="0"/>
  </p:normalViewPr>
  <p:slideViewPr>
    <p:cSldViewPr snapToGrid="0" showGuides="1">
      <p:cViewPr varScale="1">
        <p:scale>
          <a:sx n="41" d="100"/>
          <a:sy n="41" d="100"/>
        </p:scale>
        <p:origin x="1740" y="60"/>
      </p:cViewPr>
      <p:guideLst>
        <p:guide orient="horz" pos="3566"/>
        <p:guide pos="25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48"/>
    </p:cViewPr>
  </p:sorterViewPr>
  <p:notesViewPr>
    <p:cSldViewPr snapToGrid="0" showGuides="1">
      <p:cViewPr varScale="1">
        <p:scale>
          <a:sx n="57" d="100"/>
          <a:sy n="57" d="100"/>
        </p:scale>
        <p:origin x="193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D13F3-E0BA-4D1F-B5BC-C776CEC3E33D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1C716-CE6A-44BD-AC0E-134B06ACC62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7235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2E9F9-4B6A-43BD-936E-AC856F8B3E6E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322CC-55A4-4509-9B92-A8125BAAA50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183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821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6636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199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1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9021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9115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8046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37168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3739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</a:t>
            </a:r>
            <a:r>
              <a:rPr lang="id-ID" baseline="0" dirty="0" smtClean="0"/>
              <a:t>, </a:t>
            </a:r>
            <a:r>
              <a:rPr lang="en-US" dirty="0" smtClean="0"/>
              <a:t>please see the </a:t>
            </a:r>
            <a:r>
              <a:rPr lang="en-US" b="1" dirty="0" smtClean="0"/>
              <a:t>"How to change picture (method #</a:t>
            </a:r>
            <a:r>
              <a:rPr lang="id-ID" b="1" dirty="0" smtClean="0"/>
              <a:t>2</a:t>
            </a:r>
            <a:r>
              <a:rPr lang="en-US" b="1" dirty="0" smtClean="0"/>
              <a:t>)" </a:t>
            </a:r>
            <a:r>
              <a:rPr lang="en-US" dirty="0" smtClean="0"/>
              <a:t>on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322CC-55A4-4509-9B92-A8125BAAA50F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178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427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10525" cy="535492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0006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-28575" y="0"/>
            <a:ext cx="8048625" cy="5340350"/>
          </a:xfrm>
        </p:spPr>
        <p:txBody>
          <a:bodyPr/>
          <a:lstStyle/>
          <a:p>
            <a:endParaRPr lang="id-ID"/>
          </a:p>
        </p:txBody>
      </p:sp>
      <p:sp>
        <p:nvSpPr>
          <p:cNvPr id="18" name="Freeform 17"/>
          <p:cNvSpPr>
            <a:spLocks noGrp="1"/>
          </p:cNvSpPr>
          <p:nvPr>
            <p:ph type="pic" sz="quarter" idx="11"/>
          </p:nvPr>
        </p:nvSpPr>
        <p:spPr>
          <a:xfrm>
            <a:off x="622817" y="6114011"/>
            <a:ext cx="1583766" cy="1583766"/>
          </a:xfrm>
          <a:custGeom>
            <a:avLst/>
            <a:gdLst>
              <a:gd name="connsiteX0" fmla="*/ 791883 w 1583766"/>
              <a:gd name="connsiteY0" fmla="*/ 0 h 1583766"/>
              <a:gd name="connsiteX1" fmla="*/ 1583766 w 1583766"/>
              <a:gd name="connsiteY1" fmla="*/ 791883 h 1583766"/>
              <a:gd name="connsiteX2" fmla="*/ 791883 w 1583766"/>
              <a:gd name="connsiteY2" fmla="*/ 1583766 h 1583766"/>
              <a:gd name="connsiteX3" fmla="*/ 0 w 1583766"/>
              <a:gd name="connsiteY3" fmla="*/ 791883 h 1583766"/>
              <a:gd name="connsiteX4" fmla="*/ 791883 w 1583766"/>
              <a:gd name="connsiteY4" fmla="*/ 0 h 158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3766" h="1583766">
                <a:moveTo>
                  <a:pt x="791883" y="0"/>
                </a:moveTo>
                <a:cubicBezTo>
                  <a:pt x="1229228" y="0"/>
                  <a:pt x="1583766" y="354538"/>
                  <a:pt x="1583766" y="791883"/>
                </a:cubicBezTo>
                <a:cubicBezTo>
                  <a:pt x="1583766" y="1229228"/>
                  <a:pt x="1229228" y="1583766"/>
                  <a:pt x="791883" y="1583766"/>
                </a:cubicBezTo>
                <a:cubicBezTo>
                  <a:pt x="354538" y="1583766"/>
                  <a:pt x="0" y="1229228"/>
                  <a:pt x="0" y="791883"/>
                </a:cubicBezTo>
                <a:cubicBezTo>
                  <a:pt x="0" y="354538"/>
                  <a:pt x="354538" y="0"/>
                  <a:pt x="79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Freeform 20"/>
          <p:cNvSpPr>
            <a:spLocks noGrp="1"/>
          </p:cNvSpPr>
          <p:nvPr>
            <p:ph type="pic" sz="quarter" idx="12"/>
          </p:nvPr>
        </p:nvSpPr>
        <p:spPr>
          <a:xfrm>
            <a:off x="5780063" y="7717437"/>
            <a:ext cx="1583766" cy="1583766"/>
          </a:xfrm>
          <a:custGeom>
            <a:avLst/>
            <a:gdLst>
              <a:gd name="connsiteX0" fmla="*/ 791883 w 1583766"/>
              <a:gd name="connsiteY0" fmla="*/ 0 h 1583766"/>
              <a:gd name="connsiteX1" fmla="*/ 1583766 w 1583766"/>
              <a:gd name="connsiteY1" fmla="*/ 791883 h 1583766"/>
              <a:gd name="connsiteX2" fmla="*/ 791883 w 1583766"/>
              <a:gd name="connsiteY2" fmla="*/ 1583766 h 1583766"/>
              <a:gd name="connsiteX3" fmla="*/ 0 w 1583766"/>
              <a:gd name="connsiteY3" fmla="*/ 791883 h 1583766"/>
              <a:gd name="connsiteX4" fmla="*/ 791883 w 1583766"/>
              <a:gd name="connsiteY4" fmla="*/ 0 h 158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3766" h="1583766">
                <a:moveTo>
                  <a:pt x="791883" y="0"/>
                </a:moveTo>
                <a:cubicBezTo>
                  <a:pt x="1229228" y="0"/>
                  <a:pt x="1583766" y="354538"/>
                  <a:pt x="1583766" y="791883"/>
                </a:cubicBezTo>
                <a:cubicBezTo>
                  <a:pt x="1583766" y="1229228"/>
                  <a:pt x="1229228" y="1583766"/>
                  <a:pt x="791883" y="1583766"/>
                </a:cubicBezTo>
                <a:cubicBezTo>
                  <a:pt x="354538" y="1583766"/>
                  <a:pt x="0" y="1229228"/>
                  <a:pt x="0" y="791883"/>
                </a:cubicBezTo>
                <a:cubicBezTo>
                  <a:pt x="0" y="354538"/>
                  <a:pt x="354538" y="0"/>
                  <a:pt x="79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4" name="Freeform 23"/>
          <p:cNvSpPr>
            <a:spLocks noGrp="1"/>
          </p:cNvSpPr>
          <p:nvPr>
            <p:ph type="pic" sz="quarter" idx="13"/>
          </p:nvPr>
        </p:nvSpPr>
        <p:spPr>
          <a:xfrm>
            <a:off x="622817" y="9159956"/>
            <a:ext cx="1583766" cy="1583766"/>
          </a:xfrm>
          <a:custGeom>
            <a:avLst/>
            <a:gdLst>
              <a:gd name="connsiteX0" fmla="*/ 791883 w 1583766"/>
              <a:gd name="connsiteY0" fmla="*/ 0 h 1583766"/>
              <a:gd name="connsiteX1" fmla="*/ 1583766 w 1583766"/>
              <a:gd name="connsiteY1" fmla="*/ 791883 h 1583766"/>
              <a:gd name="connsiteX2" fmla="*/ 791883 w 1583766"/>
              <a:gd name="connsiteY2" fmla="*/ 1583766 h 1583766"/>
              <a:gd name="connsiteX3" fmla="*/ 0 w 1583766"/>
              <a:gd name="connsiteY3" fmla="*/ 791883 h 1583766"/>
              <a:gd name="connsiteX4" fmla="*/ 791883 w 1583766"/>
              <a:gd name="connsiteY4" fmla="*/ 0 h 158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3766" h="1583766">
                <a:moveTo>
                  <a:pt x="791883" y="0"/>
                </a:moveTo>
                <a:cubicBezTo>
                  <a:pt x="1229228" y="0"/>
                  <a:pt x="1583766" y="354538"/>
                  <a:pt x="1583766" y="791883"/>
                </a:cubicBezTo>
                <a:cubicBezTo>
                  <a:pt x="1583766" y="1229228"/>
                  <a:pt x="1229228" y="1583766"/>
                  <a:pt x="791883" y="1583766"/>
                </a:cubicBezTo>
                <a:cubicBezTo>
                  <a:pt x="354538" y="1583766"/>
                  <a:pt x="0" y="1229228"/>
                  <a:pt x="0" y="791883"/>
                </a:cubicBezTo>
                <a:cubicBezTo>
                  <a:pt x="0" y="354538"/>
                  <a:pt x="354538" y="0"/>
                  <a:pt x="79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6724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010525" cy="6057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77877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81088" y="3698875"/>
            <a:ext cx="5838825" cy="3865563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2460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Grp="1"/>
          </p:cNvSpPr>
          <p:nvPr>
            <p:ph type="pic" sz="quarter" idx="10"/>
          </p:nvPr>
        </p:nvSpPr>
        <p:spPr>
          <a:xfrm>
            <a:off x="200025" y="1609726"/>
            <a:ext cx="2628900" cy="4314825"/>
          </a:xfrm>
          <a:custGeom>
            <a:avLst/>
            <a:gdLst>
              <a:gd name="connsiteX0" fmla="*/ 2628900 w 2628900"/>
              <a:gd name="connsiteY0" fmla="*/ 0 h 4314825"/>
              <a:gd name="connsiteX1" fmla="*/ 1400175 w 2628900"/>
              <a:gd name="connsiteY1" fmla="*/ 4314825 h 4314825"/>
              <a:gd name="connsiteX2" fmla="*/ 0 w 2628900"/>
              <a:gd name="connsiteY2" fmla="*/ 4305300 h 4314825"/>
              <a:gd name="connsiteX3" fmla="*/ 0 w 2628900"/>
              <a:gd name="connsiteY3" fmla="*/ 19050 h 431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4314825">
                <a:moveTo>
                  <a:pt x="2628900" y="0"/>
                </a:moveTo>
                <a:lnTo>
                  <a:pt x="1400175" y="4314825"/>
                </a:lnTo>
                <a:lnTo>
                  <a:pt x="0" y="4305300"/>
                </a:lnTo>
                <a:lnTo>
                  <a:pt x="0" y="190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Freeform 14"/>
          <p:cNvSpPr>
            <a:spLocks noGrp="1"/>
          </p:cNvSpPr>
          <p:nvPr>
            <p:ph type="pic" sz="quarter" idx="11"/>
          </p:nvPr>
        </p:nvSpPr>
        <p:spPr>
          <a:xfrm>
            <a:off x="1742210" y="1609725"/>
            <a:ext cx="3934690" cy="4792807"/>
          </a:xfrm>
          <a:custGeom>
            <a:avLst/>
            <a:gdLst>
              <a:gd name="connsiteX0" fmla="*/ 1200150 w 3810000"/>
              <a:gd name="connsiteY0" fmla="*/ 0 h 4314825"/>
              <a:gd name="connsiteX1" fmla="*/ 3810000 w 3810000"/>
              <a:gd name="connsiteY1" fmla="*/ 19050 h 4314825"/>
              <a:gd name="connsiteX2" fmla="*/ 2628900 w 3810000"/>
              <a:gd name="connsiteY2" fmla="*/ 4314825 h 4314825"/>
              <a:gd name="connsiteX3" fmla="*/ 0 w 3810000"/>
              <a:gd name="connsiteY3" fmla="*/ 4295775 h 4314825"/>
              <a:gd name="connsiteX0" fmla="*/ 1200150 w 3810000"/>
              <a:gd name="connsiteY0" fmla="*/ 0 h 4792807"/>
              <a:gd name="connsiteX1" fmla="*/ 3810000 w 3810000"/>
              <a:gd name="connsiteY1" fmla="*/ 19050 h 4792807"/>
              <a:gd name="connsiteX2" fmla="*/ 2504209 w 3810000"/>
              <a:gd name="connsiteY2" fmla="*/ 4792807 h 4792807"/>
              <a:gd name="connsiteX3" fmla="*/ 0 w 3810000"/>
              <a:gd name="connsiteY3" fmla="*/ 4295775 h 4792807"/>
              <a:gd name="connsiteX4" fmla="*/ 1200150 w 3810000"/>
              <a:gd name="connsiteY4" fmla="*/ 0 h 4792807"/>
              <a:gd name="connsiteX0" fmla="*/ 1324840 w 3934690"/>
              <a:gd name="connsiteY0" fmla="*/ 0 h 4792807"/>
              <a:gd name="connsiteX1" fmla="*/ 3934690 w 3934690"/>
              <a:gd name="connsiteY1" fmla="*/ 19050 h 4792807"/>
              <a:gd name="connsiteX2" fmla="*/ 2628899 w 3934690"/>
              <a:gd name="connsiteY2" fmla="*/ 4792807 h 4792807"/>
              <a:gd name="connsiteX3" fmla="*/ 0 w 3934690"/>
              <a:gd name="connsiteY3" fmla="*/ 4732193 h 4792807"/>
              <a:gd name="connsiteX4" fmla="*/ 1324840 w 3934690"/>
              <a:gd name="connsiteY4" fmla="*/ 0 h 479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4690" h="4792807">
                <a:moveTo>
                  <a:pt x="1324840" y="0"/>
                </a:moveTo>
                <a:lnTo>
                  <a:pt x="3934690" y="19050"/>
                </a:lnTo>
                <a:lnTo>
                  <a:pt x="2628899" y="4792807"/>
                </a:lnTo>
                <a:lnTo>
                  <a:pt x="0" y="4732193"/>
                </a:lnTo>
                <a:lnTo>
                  <a:pt x="1324840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Freeform 17"/>
          <p:cNvSpPr>
            <a:spLocks noGrp="1"/>
          </p:cNvSpPr>
          <p:nvPr>
            <p:ph type="pic" sz="quarter" idx="12"/>
          </p:nvPr>
        </p:nvSpPr>
        <p:spPr>
          <a:xfrm>
            <a:off x="4469822" y="1609726"/>
            <a:ext cx="3323626" cy="5274251"/>
          </a:xfrm>
          <a:custGeom>
            <a:avLst/>
            <a:gdLst>
              <a:gd name="connsiteX0" fmla="*/ 1123950 w 3009900"/>
              <a:gd name="connsiteY0" fmla="*/ 0 h 4314825"/>
              <a:gd name="connsiteX1" fmla="*/ 3009900 w 3009900"/>
              <a:gd name="connsiteY1" fmla="*/ 0 h 4314825"/>
              <a:gd name="connsiteX2" fmla="*/ 3009900 w 3009900"/>
              <a:gd name="connsiteY2" fmla="*/ 4314825 h 4314825"/>
              <a:gd name="connsiteX3" fmla="*/ 0 w 3009900"/>
              <a:gd name="connsiteY3" fmla="*/ 4276725 h 4314825"/>
              <a:gd name="connsiteX0" fmla="*/ 1373332 w 3259282"/>
              <a:gd name="connsiteY0" fmla="*/ 0 h 5253470"/>
              <a:gd name="connsiteX1" fmla="*/ 3259282 w 3259282"/>
              <a:gd name="connsiteY1" fmla="*/ 0 h 5253470"/>
              <a:gd name="connsiteX2" fmla="*/ 3259282 w 3259282"/>
              <a:gd name="connsiteY2" fmla="*/ 4314825 h 5253470"/>
              <a:gd name="connsiteX3" fmla="*/ 0 w 3259282"/>
              <a:gd name="connsiteY3" fmla="*/ 5253470 h 5253470"/>
              <a:gd name="connsiteX4" fmla="*/ 1373332 w 3259282"/>
              <a:gd name="connsiteY4" fmla="*/ 0 h 5253470"/>
              <a:gd name="connsiteX0" fmla="*/ 1373332 w 3280064"/>
              <a:gd name="connsiteY0" fmla="*/ 0 h 5253470"/>
              <a:gd name="connsiteX1" fmla="*/ 3259282 w 3280064"/>
              <a:gd name="connsiteY1" fmla="*/ 0 h 5253470"/>
              <a:gd name="connsiteX2" fmla="*/ 3280064 w 3280064"/>
              <a:gd name="connsiteY2" fmla="*/ 5125316 h 5253470"/>
              <a:gd name="connsiteX3" fmla="*/ 0 w 3280064"/>
              <a:gd name="connsiteY3" fmla="*/ 5253470 h 5253470"/>
              <a:gd name="connsiteX4" fmla="*/ 1373332 w 3280064"/>
              <a:gd name="connsiteY4" fmla="*/ 0 h 5253470"/>
              <a:gd name="connsiteX0" fmla="*/ 1373332 w 3261281"/>
              <a:gd name="connsiteY0" fmla="*/ 0 h 5270789"/>
              <a:gd name="connsiteX1" fmla="*/ 3259282 w 3261281"/>
              <a:gd name="connsiteY1" fmla="*/ 0 h 5270789"/>
              <a:gd name="connsiteX2" fmla="*/ 3259283 w 3261281"/>
              <a:gd name="connsiteY2" fmla="*/ 5270789 h 5270789"/>
              <a:gd name="connsiteX3" fmla="*/ 0 w 3261281"/>
              <a:gd name="connsiteY3" fmla="*/ 5253470 h 5270789"/>
              <a:gd name="connsiteX4" fmla="*/ 1373332 w 3261281"/>
              <a:gd name="connsiteY4" fmla="*/ 0 h 5270789"/>
              <a:gd name="connsiteX0" fmla="*/ 1435677 w 3323626"/>
              <a:gd name="connsiteY0" fmla="*/ 0 h 5274251"/>
              <a:gd name="connsiteX1" fmla="*/ 3321627 w 3323626"/>
              <a:gd name="connsiteY1" fmla="*/ 0 h 5274251"/>
              <a:gd name="connsiteX2" fmla="*/ 3321628 w 3323626"/>
              <a:gd name="connsiteY2" fmla="*/ 5270789 h 5274251"/>
              <a:gd name="connsiteX3" fmla="*/ 0 w 3323626"/>
              <a:gd name="connsiteY3" fmla="*/ 5274251 h 5274251"/>
              <a:gd name="connsiteX4" fmla="*/ 1435677 w 3323626"/>
              <a:gd name="connsiteY4" fmla="*/ 0 h 52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3626" h="5274251">
                <a:moveTo>
                  <a:pt x="1435677" y="0"/>
                </a:moveTo>
                <a:lnTo>
                  <a:pt x="3321627" y="0"/>
                </a:lnTo>
                <a:cubicBezTo>
                  <a:pt x="3328554" y="1708439"/>
                  <a:pt x="3314701" y="3562350"/>
                  <a:pt x="3321628" y="5270789"/>
                </a:cubicBezTo>
                <a:lnTo>
                  <a:pt x="0" y="5274251"/>
                </a:lnTo>
                <a:cubicBezTo>
                  <a:pt x="374650" y="3848676"/>
                  <a:pt x="1061027" y="1425575"/>
                  <a:pt x="14356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1177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549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3E7E4-14CC-4E02-99D2-662C6882E58E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86742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0724" y="602797"/>
            <a:ext cx="6909078" cy="21884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724" y="3013972"/>
            <a:ext cx="6909078" cy="7183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0724" y="10493866"/>
            <a:ext cx="1802368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3E7E4-14CC-4E02-99D2-662C6882E58E}" type="datetimeFigureOut">
              <a:rPr lang="id-ID" smtClean="0"/>
              <a:t>17/05/2018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3487" y="10493866"/>
            <a:ext cx="2703552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433" y="10493866"/>
            <a:ext cx="1802368" cy="6027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69E0-B181-438C-80A8-97353DF4D02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178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8" r:id="rId6"/>
    <p:sldLayoutId id="2147483664" r:id="rId7"/>
    <p:sldLayoutId id="2147483665" r:id="rId8"/>
  </p:sldLayoutIdLst>
  <p:txStyles>
    <p:titleStyle>
      <a:lvl1pPr algn="l" defTabSz="801014" rtl="0" eaLnBrk="1" latinLnBrk="0" hangingPunct="1">
        <a:lnSpc>
          <a:spcPct val="90000"/>
        </a:lnSpc>
        <a:spcBef>
          <a:spcPct val="0"/>
        </a:spcBef>
        <a:buNone/>
        <a:defRPr sz="38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254" indent="-200254" algn="l" defTabSz="801014" rtl="0" eaLnBrk="1" latinLnBrk="0" hangingPunct="1">
        <a:lnSpc>
          <a:spcPct val="90000"/>
        </a:lnSpc>
        <a:spcBef>
          <a:spcPts val="876"/>
        </a:spcBef>
        <a:buFont typeface="Arial" panose="020B0604020202020204" pitchFamily="34" charset="0"/>
        <a:buChar char="•"/>
        <a:defRPr sz="2453" kern="1200">
          <a:solidFill>
            <a:schemeClr val="tx1"/>
          </a:solidFill>
          <a:latin typeface="+mn-lt"/>
          <a:ea typeface="+mn-ea"/>
          <a:cs typeface="+mn-cs"/>
        </a:defRPr>
      </a:lvl1pPr>
      <a:lvl2pPr marL="600761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2pPr>
      <a:lvl3pPr marL="1001268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752" kern="1200">
          <a:solidFill>
            <a:schemeClr val="tx1"/>
          </a:solidFill>
          <a:latin typeface="+mn-lt"/>
          <a:ea typeface="+mn-ea"/>
          <a:cs typeface="+mn-cs"/>
        </a:defRPr>
      </a:lvl3pPr>
      <a:lvl4pPr marL="1401775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4pPr>
      <a:lvl5pPr marL="1802282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5pPr>
      <a:lvl6pPr marL="2202790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6pPr>
      <a:lvl7pPr marL="2603297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7pPr>
      <a:lvl8pPr marL="3003804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8pPr>
      <a:lvl9pPr marL="3404311" indent="-200254" algn="l" defTabSz="801014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1pPr>
      <a:lvl2pPr marL="400507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2pPr>
      <a:lvl3pPr marL="801014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3pPr>
      <a:lvl4pPr marL="1201522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4pPr>
      <a:lvl5pPr marL="1602029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5pPr>
      <a:lvl6pPr marL="2002536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6pPr>
      <a:lvl7pPr marL="2403043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7pPr>
      <a:lvl8pPr marL="2803550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8pPr>
      <a:lvl9pPr marL="3204058" algn="l" defTabSz="801014" rtl="0" eaLnBrk="1" latinLnBrk="0" hangingPunct="1">
        <a:defRPr sz="15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2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-"/>
          <p:cNvCxnSpPr/>
          <p:nvPr/>
        </p:nvCxnSpPr>
        <p:spPr>
          <a:xfrm flipH="1" flipV="1">
            <a:off x="1731020" y="4414438"/>
            <a:ext cx="5102917" cy="3694846"/>
          </a:xfrm>
          <a:prstGeom prst="line">
            <a:avLst/>
          </a:prstGeom>
          <a:ln w="76200">
            <a:solidFill>
              <a:srgbClr val="9C1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-"/>
          <p:cNvCxnSpPr/>
          <p:nvPr/>
        </p:nvCxnSpPr>
        <p:spPr>
          <a:xfrm flipH="1" flipV="1">
            <a:off x="1622918" y="3972927"/>
            <a:ext cx="5111301" cy="3658975"/>
          </a:xfrm>
          <a:prstGeom prst="line">
            <a:avLst/>
          </a:prstGeom>
          <a:ln w="76200">
            <a:solidFill>
              <a:srgbClr val="9C1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-"/>
          <p:cNvSpPr/>
          <p:nvPr/>
        </p:nvSpPr>
        <p:spPr>
          <a:xfrm>
            <a:off x="6911666" y="8660273"/>
            <a:ext cx="752995" cy="752995"/>
          </a:xfrm>
          <a:prstGeom prst="ellipse">
            <a:avLst/>
          </a:prstGeom>
          <a:noFill/>
          <a:ln w="254000">
            <a:solidFill>
              <a:srgbClr val="9C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5" name="-"/>
          <p:cNvGrpSpPr/>
          <p:nvPr/>
        </p:nvGrpSpPr>
        <p:grpSpPr>
          <a:xfrm>
            <a:off x="1933221" y="10216853"/>
            <a:ext cx="2325987" cy="556707"/>
            <a:chOff x="6289855" y="751910"/>
            <a:chExt cx="3539946" cy="847260"/>
          </a:xfrm>
        </p:grpSpPr>
        <p:sp>
          <p:nvSpPr>
            <p:cNvPr id="36" name="-"/>
            <p:cNvSpPr/>
            <p:nvPr/>
          </p:nvSpPr>
          <p:spPr>
            <a:xfrm>
              <a:off x="6330463" y="751910"/>
              <a:ext cx="3499338" cy="285546"/>
            </a:xfrm>
            <a:custGeom>
              <a:avLst/>
              <a:gdLst>
                <a:gd name="connsiteX0" fmla="*/ 0 w 4431323"/>
                <a:gd name="connsiteY0" fmla="*/ 0 h 650732"/>
                <a:gd name="connsiteX1" fmla="*/ 1494692 w 4431323"/>
                <a:gd name="connsiteY1" fmla="*/ 650631 h 650732"/>
                <a:gd name="connsiteX2" fmla="*/ 2215662 w 4431323"/>
                <a:gd name="connsiteY2" fmla="*/ 52754 h 650732"/>
                <a:gd name="connsiteX3" fmla="*/ 3552092 w 4431323"/>
                <a:gd name="connsiteY3" fmla="*/ 404447 h 650732"/>
                <a:gd name="connsiteX4" fmla="*/ 4431323 w 4431323"/>
                <a:gd name="connsiteY4" fmla="*/ 70339 h 650732"/>
                <a:gd name="connsiteX0" fmla="*/ 0 w 4431323"/>
                <a:gd name="connsiteY0" fmla="*/ 0 h 826557"/>
                <a:gd name="connsiteX1" fmla="*/ 1160585 w 4431323"/>
                <a:gd name="connsiteY1" fmla="*/ 826477 h 826557"/>
                <a:gd name="connsiteX2" fmla="*/ 2215662 w 4431323"/>
                <a:gd name="connsiteY2" fmla="*/ 52754 h 826557"/>
                <a:gd name="connsiteX3" fmla="*/ 3552092 w 4431323"/>
                <a:gd name="connsiteY3" fmla="*/ 404447 h 826557"/>
                <a:gd name="connsiteX4" fmla="*/ 4431323 w 4431323"/>
                <a:gd name="connsiteY4" fmla="*/ 70339 h 826557"/>
                <a:gd name="connsiteX0" fmla="*/ 0 w 4431323"/>
                <a:gd name="connsiteY0" fmla="*/ 0 h 826556"/>
                <a:gd name="connsiteX1" fmla="*/ 1160585 w 4431323"/>
                <a:gd name="connsiteY1" fmla="*/ 826477 h 826556"/>
                <a:gd name="connsiteX2" fmla="*/ 2215662 w 4431323"/>
                <a:gd name="connsiteY2" fmla="*/ 52754 h 826556"/>
                <a:gd name="connsiteX3" fmla="*/ 3112477 w 4431323"/>
                <a:gd name="connsiteY3" fmla="*/ 457201 h 826556"/>
                <a:gd name="connsiteX4" fmla="*/ 4431323 w 4431323"/>
                <a:gd name="connsiteY4" fmla="*/ 70339 h 826556"/>
                <a:gd name="connsiteX0" fmla="*/ 0 w 4009292"/>
                <a:gd name="connsiteY0" fmla="*/ 93556 h 779767"/>
                <a:gd name="connsiteX1" fmla="*/ 738554 w 4009292"/>
                <a:gd name="connsiteY1" fmla="*/ 779356 h 779767"/>
                <a:gd name="connsiteX2" fmla="*/ 1793631 w 4009292"/>
                <a:gd name="connsiteY2" fmla="*/ 5633 h 779767"/>
                <a:gd name="connsiteX3" fmla="*/ 2690446 w 4009292"/>
                <a:gd name="connsiteY3" fmla="*/ 410080 h 779767"/>
                <a:gd name="connsiteX4" fmla="*/ 4009292 w 4009292"/>
                <a:gd name="connsiteY4" fmla="*/ 23218 h 779767"/>
                <a:gd name="connsiteX0" fmla="*/ 0 w 4009292"/>
                <a:gd name="connsiteY0" fmla="*/ 93083 h 761729"/>
                <a:gd name="connsiteX1" fmla="*/ 914400 w 4009292"/>
                <a:gd name="connsiteY1" fmla="*/ 761299 h 761729"/>
                <a:gd name="connsiteX2" fmla="*/ 1793631 w 4009292"/>
                <a:gd name="connsiteY2" fmla="*/ 5160 h 761729"/>
                <a:gd name="connsiteX3" fmla="*/ 2690446 w 4009292"/>
                <a:gd name="connsiteY3" fmla="*/ 409607 h 761729"/>
                <a:gd name="connsiteX4" fmla="*/ 4009292 w 4009292"/>
                <a:gd name="connsiteY4" fmla="*/ 22745 h 761729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90446 w 4009292"/>
                <a:gd name="connsiteY3" fmla="*/ 386862 h 738625"/>
                <a:gd name="connsiteX4" fmla="*/ 4009292 w 4009292"/>
                <a:gd name="connsiteY4" fmla="*/ 0 h 738625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37692 w 4009292"/>
                <a:gd name="connsiteY3" fmla="*/ 685801 h 738625"/>
                <a:gd name="connsiteX4" fmla="*/ 4009292 w 4009292"/>
                <a:gd name="connsiteY4" fmla="*/ 0 h 738625"/>
                <a:gd name="connsiteX0" fmla="*/ 0 w 3305907"/>
                <a:gd name="connsiteY0" fmla="*/ 35257 h 703544"/>
                <a:gd name="connsiteX1" fmla="*/ 914400 w 3305907"/>
                <a:gd name="connsiteY1" fmla="*/ 703473 h 703544"/>
                <a:gd name="connsiteX2" fmla="*/ 1723293 w 3305907"/>
                <a:gd name="connsiteY2" fmla="*/ 88 h 703544"/>
                <a:gd name="connsiteX3" fmla="*/ 2637692 w 3305907"/>
                <a:gd name="connsiteY3" fmla="*/ 650720 h 703544"/>
                <a:gd name="connsiteX4" fmla="*/ 3305907 w 3305907"/>
                <a:gd name="connsiteY4" fmla="*/ 88 h 703544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101559 h 769929"/>
                <a:gd name="connsiteX1" fmla="*/ 914400 w 3305907"/>
                <a:gd name="connsiteY1" fmla="*/ 769775 h 769929"/>
                <a:gd name="connsiteX2" fmla="*/ 1723293 w 3305907"/>
                <a:gd name="connsiteY2" fmla="*/ 66390 h 769929"/>
                <a:gd name="connsiteX3" fmla="*/ 2637692 w 3305907"/>
                <a:gd name="connsiteY3" fmla="*/ 717022 h 769929"/>
                <a:gd name="connsiteX4" fmla="*/ 3305907 w 3305907"/>
                <a:gd name="connsiteY4" fmla="*/ 66390 h 769929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499338"/>
                <a:gd name="connsiteY0" fmla="*/ 103 h 726746"/>
                <a:gd name="connsiteX1" fmla="*/ 668216 w 3499338"/>
                <a:gd name="connsiteY1" fmla="*/ 703488 h 726746"/>
                <a:gd name="connsiteX2" fmla="*/ 1600201 w 3499338"/>
                <a:gd name="connsiteY2" fmla="*/ 103 h 726746"/>
                <a:gd name="connsiteX3" fmla="*/ 2514600 w 3499338"/>
                <a:gd name="connsiteY3" fmla="*/ 650735 h 726746"/>
                <a:gd name="connsiteX4" fmla="*/ 3499338 w 3499338"/>
                <a:gd name="connsiteY4" fmla="*/ 624285 h 726746"/>
                <a:gd name="connsiteX0" fmla="*/ 0 w 3200400"/>
                <a:gd name="connsiteY0" fmla="*/ 208060 h 911765"/>
                <a:gd name="connsiteX1" fmla="*/ 668216 w 3200400"/>
                <a:gd name="connsiteY1" fmla="*/ 911445 h 911765"/>
                <a:gd name="connsiteX2" fmla="*/ 1600201 w 3200400"/>
                <a:gd name="connsiteY2" fmla="*/ 208060 h 911765"/>
                <a:gd name="connsiteX3" fmla="*/ 2514600 w 3200400"/>
                <a:gd name="connsiteY3" fmla="*/ 858692 h 911765"/>
                <a:gd name="connsiteX4" fmla="*/ 3200400 w 3200400"/>
                <a:gd name="connsiteY4" fmla="*/ 0 h 911765"/>
                <a:gd name="connsiteX0" fmla="*/ 0 w 3429000"/>
                <a:gd name="connsiteY0" fmla="*/ 105 h 726750"/>
                <a:gd name="connsiteX1" fmla="*/ 668216 w 3429000"/>
                <a:gd name="connsiteY1" fmla="*/ 703490 h 726750"/>
                <a:gd name="connsiteX2" fmla="*/ 1600201 w 3429000"/>
                <a:gd name="connsiteY2" fmla="*/ 105 h 726750"/>
                <a:gd name="connsiteX3" fmla="*/ 2514600 w 3429000"/>
                <a:gd name="connsiteY3" fmla="*/ 650737 h 726750"/>
                <a:gd name="connsiteX4" fmla="*/ 3429000 w 3429000"/>
                <a:gd name="connsiteY4" fmla="*/ 624289 h 726750"/>
                <a:gd name="connsiteX0" fmla="*/ 0 w 3429000"/>
                <a:gd name="connsiteY0" fmla="*/ 103 h 703808"/>
                <a:gd name="connsiteX1" fmla="*/ 668216 w 3429000"/>
                <a:gd name="connsiteY1" fmla="*/ 703488 h 703808"/>
                <a:gd name="connsiteX2" fmla="*/ 1600201 w 3429000"/>
                <a:gd name="connsiteY2" fmla="*/ 103 h 703808"/>
                <a:gd name="connsiteX3" fmla="*/ 2514600 w 3429000"/>
                <a:gd name="connsiteY3" fmla="*/ 650735 h 703808"/>
                <a:gd name="connsiteX4" fmla="*/ 3429000 w 3429000"/>
                <a:gd name="connsiteY4" fmla="*/ 624287 h 703808"/>
                <a:gd name="connsiteX0" fmla="*/ 0 w 3499338"/>
                <a:gd name="connsiteY0" fmla="*/ 450901 h 726803"/>
                <a:gd name="connsiteX1" fmla="*/ 738554 w 3499338"/>
                <a:gd name="connsiteY1" fmla="*/ 703488 h 726803"/>
                <a:gd name="connsiteX2" fmla="*/ 1670539 w 3499338"/>
                <a:gd name="connsiteY2" fmla="*/ 103 h 726803"/>
                <a:gd name="connsiteX3" fmla="*/ 2584938 w 3499338"/>
                <a:gd name="connsiteY3" fmla="*/ 650735 h 726803"/>
                <a:gd name="connsiteX4" fmla="*/ 3499338 w 3499338"/>
                <a:gd name="connsiteY4" fmla="*/ 624287 h 726803"/>
                <a:gd name="connsiteX0" fmla="*/ 0 w 3499338"/>
                <a:gd name="connsiteY0" fmla="*/ 450901 h 707253"/>
                <a:gd name="connsiteX1" fmla="*/ 738554 w 3499338"/>
                <a:gd name="connsiteY1" fmla="*/ 703488 h 707253"/>
                <a:gd name="connsiteX2" fmla="*/ 1670539 w 3499338"/>
                <a:gd name="connsiteY2" fmla="*/ 103 h 707253"/>
                <a:gd name="connsiteX3" fmla="*/ 2584938 w 3499338"/>
                <a:gd name="connsiteY3" fmla="*/ 650735 h 707253"/>
                <a:gd name="connsiteX4" fmla="*/ 3499338 w 3499338"/>
                <a:gd name="connsiteY4" fmla="*/ 624287 h 707253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457433 h 457433"/>
                <a:gd name="connsiteX1" fmla="*/ 808892 w 3569676"/>
                <a:gd name="connsiteY1" fmla="*/ 432605 h 457433"/>
                <a:gd name="connsiteX2" fmla="*/ 1723292 w 3569676"/>
                <a:gd name="connsiteY2" fmla="*/ 6634 h 457433"/>
                <a:gd name="connsiteX3" fmla="*/ 2655276 w 3569676"/>
                <a:gd name="connsiteY3" fmla="*/ 379852 h 457433"/>
                <a:gd name="connsiteX4" fmla="*/ 3569676 w 3569676"/>
                <a:gd name="connsiteY4" fmla="*/ 353404 h 457433"/>
                <a:gd name="connsiteX0" fmla="*/ 0 w 3569676"/>
                <a:gd name="connsiteY0" fmla="*/ 457431 h 505978"/>
                <a:gd name="connsiteX1" fmla="*/ 1090246 w 3569676"/>
                <a:gd name="connsiteY1" fmla="*/ 501957 h 505978"/>
                <a:gd name="connsiteX2" fmla="*/ 1723292 w 3569676"/>
                <a:gd name="connsiteY2" fmla="*/ 6632 h 505978"/>
                <a:gd name="connsiteX3" fmla="*/ 2655276 w 3569676"/>
                <a:gd name="connsiteY3" fmla="*/ 379850 h 505978"/>
                <a:gd name="connsiteX4" fmla="*/ 3569676 w 3569676"/>
                <a:gd name="connsiteY4" fmla="*/ 353402 h 505978"/>
                <a:gd name="connsiteX0" fmla="*/ 0 w 3569676"/>
                <a:gd name="connsiteY0" fmla="*/ 450817 h 499362"/>
                <a:gd name="connsiteX1" fmla="*/ 1090246 w 3569676"/>
                <a:gd name="connsiteY1" fmla="*/ 495343 h 499362"/>
                <a:gd name="connsiteX2" fmla="*/ 1723292 w 3569676"/>
                <a:gd name="connsiteY2" fmla="*/ 18 h 499362"/>
                <a:gd name="connsiteX3" fmla="*/ 2426676 w 3569676"/>
                <a:gd name="connsiteY3" fmla="*/ 477268 h 499362"/>
                <a:gd name="connsiteX4" fmla="*/ 3569676 w 3569676"/>
                <a:gd name="connsiteY4" fmla="*/ 346788 h 499362"/>
                <a:gd name="connsiteX0" fmla="*/ 0 w 3569676"/>
                <a:gd name="connsiteY0" fmla="*/ 465114 h 513661"/>
                <a:gd name="connsiteX1" fmla="*/ 1090246 w 3569676"/>
                <a:gd name="connsiteY1" fmla="*/ 509640 h 513661"/>
                <a:gd name="connsiteX2" fmla="*/ 1723292 w 3569676"/>
                <a:gd name="connsiteY2" fmla="*/ 14315 h 513661"/>
                <a:gd name="connsiteX3" fmla="*/ 2426676 w 3569676"/>
                <a:gd name="connsiteY3" fmla="*/ 491565 h 513661"/>
                <a:gd name="connsiteX4" fmla="*/ 3569676 w 3569676"/>
                <a:gd name="connsiteY4" fmla="*/ 361085 h 513661"/>
                <a:gd name="connsiteX0" fmla="*/ 0 w 3569676"/>
                <a:gd name="connsiteY0" fmla="*/ 465114 h 513659"/>
                <a:gd name="connsiteX1" fmla="*/ 1090246 w 3569676"/>
                <a:gd name="connsiteY1" fmla="*/ 509640 h 513659"/>
                <a:gd name="connsiteX2" fmla="*/ 1723292 w 3569676"/>
                <a:gd name="connsiteY2" fmla="*/ 14315 h 513659"/>
                <a:gd name="connsiteX3" fmla="*/ 2426676 w 3569676"/>
                <a:gd name="connsiteY3" fmla="*/ 491565 h 513659"/>
                <a:gd name="connsiteX4" fmla="*/ 3569676 w 3569676"/>
                <a:gd name="connsiteY4" fmla="*/ 361085 h 513659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99338"/>
                <a:gd name="connsiteY0" fmla="*/ 493744 h 563097"/>
                <a:gd name="connsiteX1" fmla="*/ 1055077 w 3499338"/>
                <a:gd name="connsiteY1" fmla="*/ 538267 h 563097"/>
                <a:gd name="connsiteX2" fmla="*/ 1688123 w 3499338"/>
                <a:gd name="connsiteY2" fmla="*/ 42942 h 563097"/>
                <a:gd name="connsiteX3" fmla="*/ 2391507 w 3499338"/>
                <a:gd name="connsiteY3" fmla="*/ 520192 h 563097"/>
                <a:gd name="connsiteX4" fmla="*/ 3499338 w 3499338"/>
                <a:gd name="connsiteY4" fmla="*/ 563097 h 5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9338" h="563097">
                  <a:moveTo>
                    <a:pt x="0" y="493744"/>
                  </a:moveTo>
                  <a:cubicBezTo>
                    <a:pt x="615461" y="-677919"/>
                    <a:pt x="773723" y="613401"/>
                    <a:pt x="1055077" y="538267"/>
                  </a:cubicBezTo>
                  <a:cubicBezTo>
                    <a:pt x="1336431" y="463133"/>
                    <a:pt x="1307124" y="149984"/>
                    <a:pt x="1688123" y="42942"/>
                  </a:cubicBezTo>
                  <a:cubicBezTo>
                    <a:pt x="2069122" y="-64100"/>
                    <a:pt x="2089638" y="433500"/>
                    <a:pt x="2391507" y="520192"/>
                  </a:cubicBezTo>
                  <a:cubicBezTo>
                    <a:pt x="2693376" y="606885"/>
                    <a:pt x="2822331" y="-482565"/>
                    <a:pt x="3499338" y="563097"/>
                  </a:cubicBezTo>
                </a:path>
              </a:pathLst>
            </a:custGeom>
            <a:noFill/>
            <a:ln w="66675" cap="rnd">
              <a:solidFill>
                <a:srgbClr val="9C1825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-"/>
            <p:cNvSpPr/>
            <p:nvPr/>
          </p:nvSpPr>
          <p:spPr>
            <a:xfrm>
              <a:off x="6289855" y="1012220"/>
              <a:ext cx="3499338" cy="285546"/>
            </a:xfrm>
            <a:custGeom>
              <a:avLst/>
              <a:gdLst>
                <a:gd name="connsiteX0" fmla="*/ 0 w 4431323"/>
                <a:gd name="connsiteY0" fmla="*/ 0 h 650732"/>
                <a:gd name="connsiteX1" fmla="*/ 1494692 w 4431323"/>
                <a:gd name="connsiteY1" fmla="*/ 650631 h 650732"/>
                <a:gd name="connsiteX2" fmla="*/ 2215662 w 4431323"/>
                <a:gd name="connsiteY2" fmla="*/ 52754 h 650732"/>
                <a:gd name="connsiteX3" fmla="*/ 3552092 w 4431323"/>
                <a:gd name="connsiteY3" fmla="*/ 404447 h 650732"/>
                <a:gd name="connsiteX4" fmla="*/ 4431323 w 4431323"/>
                <a:gd name="connsiteY4" fmla="*/ 70339 h 650732"/>
                <a:gd name="connsiteX0" fmla="*/ 0 w 4431323"/>
                <a:gd name="connsiteY0" fmla="*/ 0 h 826557"/>
                <a:gd name="connsiteX1" fmla="*/ 1160585 w 4431323"/>
                <a:gd name="connsiteY1" fmla="*/ 826477 h 826557"/>
                <a:gd name="connsiteX2" fmla="*/ 2215662 w 4431323"/>
                <a:gd name="connsiteY2" fmla="*/ 52754 h 826557"/>
                <a:gd name="connsiteX3" fmla="*/ 3552092 w 4431323"/>
                <a:gd name="connsiteY3" fmla="*/ 404447 h 826557"/>
                <a:gd name="connsiteX4" fmla="*/ 4431323 w 4431323"/>
                <a:gd name="connsiteY4" fmla="*/ 70339 h 826557"/>
                <a:gd name="connsiteX0" fmla="*/ 0 w 4431323"/>
                <a:gd name="connsiteY0" fmla="*/ 0 h 826556"/>
                <a:gd name="connsiteX1" fmla="*/ 1160585 w 4431323"/>
                <a:gd name="connsiteY1" fmla="*/ 826477 h 826556"/>
                <a:gd name="connsiteX2" fmla="*/ 2215662 w 4431323"/>
                <a:gd name="connsiteY2" fmla="*/ 52754 h 826556"/>
                <a:gd name="connsiteX3" fmla="*/ 3112477 w 4431323"/>
                <a:gd name="connsiteY3" fmla="*/ 457201 h 826556"/>
                <a:gd name="connsiteX4" fmla="*/ 4431323 w 4431323"/>
                <a:gd name="connsiteY4" fmla="*/ 70339 h 826556"/>
                <a:gd name="connsiteX0" fmla="*/ 0 w 4009292"/>
                <a:gd name="connsiteY0" fmla="*/ 93556 h 779767"/>
                <a:gd name="connsiteX1" fmla="*/ 738554 w 4009292"/>
                <a:gd name="connsiteY1" fmla="*/ 779356 h 779767"/>
                <a:gd name="connsiteX2" fmla="*/ 1793631 w 4009292"/>
                <a:gd name="connsiteY2" fmla="*/ 5633 h 779767"/>
                <a:gd name="connsiteX3" fmla="*/ 2690446 w 4009292"/>
                <a:gd name="connsiteY3" fmla="*/ 410080 h 779767"/>
                <a:gd name="connsiteX4" fmla="*/ 4009292 w 4009292"/>
                <a:gd name="connsiteY4" fmla="*/ 23218 h 779767"/>
                <a:gd name="connsiteX0" fmla="*/ 0 w 4009292"/>
                <a:gd name="connsiteY0" fmla="*/ 93083 h 761729"/>
                <a:gd name="connsiteX1" fmla="*/ 914400 w 4009292"/>
                <a:gd name="connsiteY1" fmla="*/ 761299 h 761729"/>
                <a:gd name="connsiteX2" fmla="*/ 1793631 w 4009292"/>
                <a:gd name="connsiteY2" fmla="*/ 5160 h 761729"/>
                <a:gd name="connsiteX3" fmla="*/ 2690446 w 4009292"/>
                <a:gd name="connsiteY3" fmla="*/ 409607 h 761729"/>
                <a:gd name="connsiteX4" fmla="*/ 4009292 w 4009292"/>
                <a:gd name="connsiteY4" fmla="*/ 22745 h 761729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90446 w 4009292"/>
                <a:gd name="connsiteY3" fmla="*/ 386862 h 738625"/>
                <a:gd name="connsiteX4" fmla="*/ 4009292 w 4009292"/>
                <a:gd name="connsiteY4" fmla="*/ 0 h 738625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37692 w 4009292"/>
                <a:gd name="connsiteY3" fmla="*/ 685801 h 738625"/>
                <a:gd name="connsiteX4" fmla="*/ 4009292 w 4009292"/>
                <a:gd name="connsiteY4" fmla="*/ 0 h 738625"/>
                <a:gd name="connsiteX0" fmla="*/ 0 w 3305907"/>
                <a:gd name="connsiteY0" fmla="*/ 35257 h 703544"/>
                <a:gd name="connsiteX1" fmla="*/ 914400 w 3305907"/>
                <a:gd name="connsiteY1" fmla="*/ 703473 h 703544"/>
                <a:gd name="connsiteX2" fmla="*/ 1723293 w 3305907"/>
                <a:gd name="connsiteY2" fmla="*/ 88 h 703544"/>
                <a:gd name="connsiteX3" fmla="*/ 2637692 w 3305907"/>
                <a:gd name="connsiteY3" fmla="*/ 650720 h 703544"/>
                <a:gd name="connsiteX4" fmla="*/ 3305907 w 3305907"/>
                <a:gd name="connsiteY4" fmla="*/ 88 h 703544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101559 h 769929"/>
                <a:gd name="connsiteX1" fmla="*/ 914400 w 3305907"/>
                <a:gd name="connsiteY1" fmla="*/ 769775 h 769929"/>
                <a:gd name="connsiteX2" fmla="*/ 1723293 w 3305907"/>
                <a:gd name="connsiteY2" fmla="*/ 66390 h 769929"/>
                <a:gd name="connsiteX3" fmla="*/ 2637692 w 3305907"/>
                <a:gd name="connsiteY3" fmla="*/ 717022 h 769929"/>
                <a:gd name="connsiteX4" fmla="*/ 3305907 w 3305907"/>
                <a:gd name="connsiteY4" fmla="*/ 66390 h 769929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499338"/>
                <a:gd name="connsiteY0" fmla="*/ 103 h 726746"/>
                <a:gd name="connsiteX1" fmla="*/ 668216 w 3499338"/>
                <a:gd name="connsiteY1" fmla="*/ 703488 h 726746"/>
                <a:gd name="connsiteX2" fmla="*/ 1600201 w 3499338"/>
                <a:gd name="connsiteY2" fmla="*/ 103 h 726746"/>
                <a:gd name="connsiteX3" fmla="*/ 2514600 w 3499338"/>
                <a:gd name="connsiteY3" fmla="*/ 650735 h 726746"/>
                <a:gd name="connsiteX4" fmla="*/ 3499338 w 3499338"/>
                <a:gd name="connsiteY4" fmla="*/ 624285 h 726746"/>
                <a:gd name="connsiteX0" fmla="*/ 0 w 3200400"/>
                <a:gd name="connsiteY0" fmla="*/ 208060 h 911765"/>
                <a:gd name="connsiteX1" fmla="*/ 668216 w 3200400"/>
                <a:gd name="connsiteY1" fmla="*/ 911445 h 911765"/>
                <a:gd name="connsiteX2" fmla="*/ 1600201 w 3200400"/>
                <a:gd name="connsiteY2" fmla="*/ 208060 h 911765"/>
                <a:gd name="connsiteX3" fmla="*/ 2514600 w 3200400"/>
                <a:gd name="connsiteY3" fmla="*/ 858692 h 911765"/>
                <a:gd name="connsiteX4" fmla="*/ 3200400 w 3200400"/>
                <a:gd name="connsiteY4" fmla="*/ 0 h 911765"/>
                <a:gd name="connsiteX0" fmla="*/ 0 w 3429000"/>
                <a:gd name="connsiteY0" fmla="*/ 105 h 726750"/>
                <a:gd name="connsiteX1" fmla="*/ 668216 w 3429000"/>
                <a:gd name="connsiteY1" fmla="*/ 703490 h 726750"/>
                <a:gd name="connsiteX2" fmla="*/ 1600201 w 3429000"/>
                <a:gd name="connsiteY2" fmla="*/ 105 h 726750"/>
                <a:gd name="connsiteX3" fmla="*/ 2514600 w 3429000"/>
                <a:gd name="connsiteY3" fmla="*/ 650737 h 726750"/>
                <a:gd name="connsiteX4" fmla="*/ 3429000 w 3429000"/>
                <a:gd name="connsiteY4" fmla="*/ 624289 h 726750"/>
                <a:gd name="connsiteX0" fmla="*/ 0 w 3429000"/>
                <a:gd name="connsiteY0" fmla="*/ 103 h 703808"/>
                <a:gd name="connsiteX1" fmla="*/ 668216 w 3429000"/>
                <a:gd name="connsiteY1" fmla="*/ 703488 h 703808"/>
                <a:gd name="connsiteX2" fmla="*/ 1600201 w 3429000"/>
                <a:gd name="connsiteY2" fmla="*/ 103 h 703808"/>
                <a:gd name="connsiteX3" fmla="*/ 2514600 w 3429000"/>
                <a:gd name="connsiteY3" fmla="*/ 650735 h 703808"/>
                <a:gd name="connsiteX4" fmla="*/ 3429000 w 3429000"/>
                <a:gd name="connsiteY4" fmla="*/ 624287 h 703808"/>
                <a:gd name="connsiteX0" fmla="*/ 0 w 3499338"/>
                <a:gd name="connsiteY0" fmla="*/ 450901 h 726803"/>
                <a:gd name="connsiteX1" fmla="*/ 738554 w 3499338"/>
                <a:gd name="connsiteY1" fmla="*/ 703488 h 726803"/>
                <a:gd name="connsiteX2" fmla="*/ 1670539 w 3499338"/>
                <a:gd name="connsiteY2" fmla="*/ 103 h 726803"/>
                <a:gd name="connsiteX3" fmla="*/ 2584938 w 3499338"/>
                <a:gd name="connsiteY3" fmla="*/ 650735 h 726803"/>
                <a:gd name="connsiteX4" fmla="*/ 3499338 w 3499338"/>
                <a:gd name="connsiteY4" fmla="*/ 624287 h 726803"/>
                <a:gd name="connsiteX0" fmla="*/ 0 w 3499338"/>
                <a:gd name="connsiteY0" fmla="*/ 450901 h 707253"/>
                <a:gd name="connsiteX1" fmla="*/ 738554 w 3499338"/>
                <a:gd name="connsiteY1" fmla="*/ 703488 h 707253"/>
                <a:gd name="connsiteX2" fmla="*/ 1670539 w 3499338"/>
                <a:gd name="connsiteY2" fmla="*/ 103 h 707253"/>
                <a:gd name="connsiteX3" fmla="*/ 2584938 w 3499338"/>
                <a:gd name="connsiteY3" fmla="*/ 650735 h 707253"/>
                <a:gd name="connsiteX4" fmla="*/ 3499338 w 3499338"/>
                <a:gd name="connsiteY4" fmla="*/ 624287 h 707253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457433 h 457433"/>
                <a:gd name="connsiteX1" fmla="*/ 808892 w 3569676"/>
                <a:gd name="connsiteY1" fmla="*/ 432605 h 457433"/>
                <a:gd name="connsiteX2" fmla="*/ 1723292 w 3569676"/>
                <a:gd name="connsiteY2" fmla="*/ 6634 h 457433"/>
                <a:gd name="connsiteX3" fmla="*/ 2655276 w 3569676"/>
                <a:gd name="connsiteY3" fmla="*/ 379852 h 457433"/>
                <a:gd name="connsiteX4" fmla="*/ 3569676 w 3569676"/>
                <a:gd name="connsiteY4" fmla="*/ 353404 h 457433"/>
                <a:gd name="connsiteX0" fmla="*/ 0 w 3569676"/>
                <a:gd name="connsiteY0" fmla="*/ 457431 h 505978"/>
                <a:gd name="connsiteX1" fmla="*/ 1090246 w 3569676"/>
                <a:gd name="connsiteY1" fmla="*/ 501957 h 505978"/>
                <a:gd name="connsiteX2" fmla="*/ 1723292 w 3569676"/>
                <a:gd name="connsiteY2" fmla="*/ 6632 h 505978"/>
                <a:gd name="connsiteX3" fmla="*/ 2655276 w 3569676"/>
                <a:gd name="connsiteY3" fmla="*/ 379850 h 505978"/>
                <a:gd name="connsiteX4" fmla="*/ 3569676 w 3569676"/>
                <a:gd name="connsiteY4" fmla="*/ 353402 h 505978"/>
                <a:gd name="connsiteX0" fmla="*/ 0 w 3569676"/>
                <a:gd name="connsiteY0" fmla="*/ 450817 h 499362"/>
                <a:gd name="connsiteX1" fmla="*/ 1090246 w 3569676"/>
                <a:gd name="connsiteY1" fmla="*/ 495343 h 499362"/>
                <a:gd name="connsiteX2" fmla="*/ 1723292 w 3569676"/>
                <a:gd name="connsiteY2" fmla="*/ 18 h 499362"/>
                <a:gd name="connsiteX3" fmla="*/ 2426676 w 3569676"/>
                <a:gd name="connsiteY3" fmla="*/ 477268 h 499362"/>
                <a:gd name="connsiteX4" fmla="*/ 3569676 w 3569676"/>
                <a:gd name="connsiteY4" fmla="*/ 346788 h 499362"/>
                <a:gd name="connsiteX0" fmla="*/ 0 w 3569676"/>
                <a:gd name="connsiteY0" fmla="*/ 465114 h 513661"/>
                <a:gd name="connsiteX1" fmla="*/ 1090246 w 3569676"/>
                <a:gd name="connsiteY1" fmla="*/ 509640 h 513661"/>
                <a:gd name="connsiteX2" fmla="*/ 1723292 w 3569676"/>
                <a:gd name="connsiteY2" fmla="*/ 14315 h 513661"/>
                <a:gd name="connsiteX3" fmla="*/ 2426676 w 3569676"/>
                <a:gd name="connsiteY3" fmla="*/ 491565 h 513661"/>
                <a:gd name="connsiteX4" fmla="*/ 3569676 w 3569676"/>
                <a:gd name="connsiteY4" fmla="*/ 361085 h 513661"/>
                <a:gd name="connsiteX0" fmla="*/ 0 w 3569676"/>
                <a:gd name="connsiteY0" fmla="*/ 465114 h 513659"/>
                <a:gd name="connsiteX1" fmla="*/ 1090246 w 3569676"/>
                <a:gd name="connsiteY1" fmla="*/ 509640 h 513659"/>
                <a:gd name="connsiteX2" fmla="*/ 1723292 w 3569676"/>
                <a:gd name="connsiteY2" fmla="*/ 14315 h 513659"/>
                <a:gd name="connsiteX3" fmla="*/ 2426676 w 3569676"/>
                <a:gd name="connsiteY3" fmla="*/ 491565 h 513659"/>
                <a:gd name="connsiteX4" fmla="*/ 3569676 w 3569676"/>
                <a:gd name="connsiteY4" fmla="*/ 361085 h 513659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99338"/>
                <a:gd name="connsiteY0" fmla="*/ 493744 h 563097"/>
                <a:gd name="connsiteX1" fmla="*/ 1055077 w 3499338"/>
                <a:gd name="connsiteY1" fmla="*/ 538267 h 563097"/>
                <a:gd name="connsiteX2" fmla="*/ 1688123 w 3499338"/>
                <a:gd name="connsiteY2" fmla="*/ 42942 h 563097"/>
                <a:gd name="connsiteX3" fmla="*/ 2391507 w 3499338"/>
                <a:gd name="connsiteY3" fmla="*/ 520192 h 563097"/>
                <a:gd name="connsiteX4" fmla="*/ 3499338 w 3499338"/>
                <a:gd name="connsiteY4" fmla="*/ 563097 h 5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9338" h="563097">
                  <a:moveTo>
                    <a:pt x="0" y="493744"/>
                  </a:moveTo>
                  <a:cubicBezTo>
                    <a:pt x="615461" y="-677919"/>
                    <a:pt x="773723" y="613401"/>
                    <a:pt x="1055077" y="538267"/>
                  </a:cubicBezTo>
                  <a:cubicBezTo>
                    <a:pt x="1336431" y="463133"/>
                    <a:pt x="1307124" y="149984"/>
                    <a:pt x="1688123" y="42942"/>
                  </a:cubicBezTo>
                  <a:cubicBezTo>
                    <a:pt x="2069122" y="-64100"/>
                    <a:pt x="2089638" y="433500"/>
                    <a:pt x="2391507" y="520192"/>
                  </a:cubicBezTo>
                  <a:cubicBezTo>
                    <a:pt x="2693376" y="606885"/>
                    <a:pt x="2822331" y="-482565"/>
                    <a:pt x="3499338" y="563097"/>
                  </a:cubicBezTo>
                </a:path>
              </a:pathLst>
            </a:custGeom>
            <a:noFill/>
            <a:ln w="66675" cap="rnd">
              <a:solidFill>
                <a:srgbClr val="9C1825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-"/>
            <p:cNvSpPr/>
            <p:nvPr/>
          </p:nvSpPr>
          <p:spPr>
            <a:xfrm>
              <a:off x="6289855" y="1313624"/>
              <a:ext cx="3499338" cy="285546"/>
            </a:xfrm>
            <a:custGeom>
              <a:avLst/>
              <a:gdLst>
                <a:gd name="connsiteX0" fmla="*/ 0 w 4431323"/>
                <a:gd name="connsiteY0" fmla="*/ 0 h 650732"/>
                <a:gd name="connsiteX1" fmla="*/ 1494692 w 4431323"/>
                <a:gd name="connsiteY1" fmla="*/ 650631 h 650732"/>
                <a:gd name="connsiteX2" fmla="*/ 2215662 w 4431323"/>
                <a:gd name="connsiteY2" fmla="*/ 52754 h 650732"/>
                <a:gd name="connsiteX3" fmla="*/ 3552092 w 4431323"/>
                <a:gd name="connsiteY3" fmla="*/ 404447 h 650732"/>
                <a:gd name="connsiteX4" fmla="*/ 4431323 w 4431323"/>
                <a:gd name="connsiteY4" fmla="*/ 70339 h 650732"/>
                <a:gd name="connsiteX0" fmla="*/ 0 w 4431323"/>
                <a:gd name="connsiteY0" fmla="*/ 0 h 826557"/>
                <a:gd name="connsiteX1" fmla="*/ 1160585 w 4431323"/>
                <a:gd name="connsiteY1" fmla="*/ 826477 h 826557"/>
                <a:gd name="connsiteX2" fmla="*/ 2215662 w 4431323"/>
                <a:gd name="connsiteY2" fmla="*/ 52754 h 826557"/>
                <a:gd name="connsiteX3" fmla="*/ 3552092 w 4431323"/>
                <a:gd name="connsiteY3" fmla="*/ 404447 h 826557"/>
                <a:gd name="connsiteX4" fmla="*/ 4431323 w 4431323"/>
                <a:gd name="connsiteY4" fmla="*/ 70339 h 826557"/>
                <a:gd name="connsiteX0" fmla="*/ 0 w 4431323"/>
                <a:gd name="connsiteY0" fmla="*/ 0 h 826556"/>
                <a:gd name="connsiteX1" fmla="*/ 1160585 w 4431323"/>
                <a:gd name="connsiteY1" fmla="*/ 826477 h 826556"/>
                <a:gd name="connsiteX2" fmla="*/ 2215662 w 4431323"/>
                <a:gd name="connsiteY2" fmla="*/ 52754 h 826556"/>
                <a:gd name="connsiteX3" fmla="*/ 3112477 w 4431323"/>
                <a:gd name="connsiteY3" fmla="*/ 457201 h 826556"/>
                <a:gd name="connsiteX4" fmla="*/ 4431323 w 4431323"/>
                <a:gd name="connsiteY4" fmla="*/ 70339 h 826556"/>
                <a:gd name="connsiteX0" fmla="*/ 0 w 4009292"/>
                <a:gd name="connsiteY0" fmla="*/ 93556 h 779767"/>
                <a:gd name="connsiteX1" fmla="*/ 738554 w 4009292"/>
                <a:gd name="connsiteY1" fmla="*/ 779356 h 779767"/>
                <a:gd name="connsiteX2" fmla="*/ 1793631 w 4009292"/>
                <a:gd name="connsiteY2" fmla="*/ 5633 h 779767"/>
                <a:gd name="connsiteX3" fmla="*/ 2690446 w 4009292"/>
                <a:gd name="connsiteY3" fmla="*/ 410080 h 779767"/>
                <a:gd name="connsiteX4" fmla="*/ 4009292 w 4009292"/>
                <a:gd name="connsiteY4" fmla="*/ 23218 h 779767"/>
                <a:gd name="connsiteX0" fmla="*/ 0 w 4009292"/>
                <a:gd name="connsiteY0" fmla="*/ 93083 h 761729"/>
                <a:gd name="connsiteX1" fmla="*/ 914400 w 4009292"/>
                <a:gd name="connsiteY1" fmla="*/ 761299 h 761729"/>
                <a:gd name="connsiteX2" fmla="*/ 1793631 w 4009292"/>
                <a:gd name="connsiteY2" fmla="*/ 5160 h 761729"/>
                <a:gd name="connsiteX3" fmla="*/ 2690446 w 4009292"/>
                <a:gd name="connsiteY3" fmla="*/ 409607 h 761729"/>
                <a:gd name="connsiteX4" fmla="*/ 4009292 w 4009292"/>
                <a:gd name="connsiteY4" fmla="*/ 22745 h 761729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90446 w 4009292"/>
                <a:gd name="connsiteY3" fmla="*/ 386862 h 738625"/>
                <a:gd name="connsiteX4" fmla="*/ 4009292 w 4009292"/>
                <a:gd name="connsiteY4" fmla="*/ 0 h 738625"/>
                <a:gd name="connsiteX0" fmla="*/ 0 w 4009292"/>
                <a:gd name="connsiteY0" fmla="*/ 70338 h 738625"/>
                <a:gd name="connsiteX1" fmla="*/ 914400 w 4009292"/>
                <a:gd name="connsiteY1" fmla="*/ 738554 h 738625"/>
                <a:gd name="connsiteX2" fmla="*/ 1723293 w 4009292"/>
                <a:gd name="connsiteY2" fmla="*/ 35169 h 738625"/>
                <a:gd name="connsiteX3" fmla="*/ 2637692 w 4009292"/>
                <a:gd name="connsiteY3" fmla="*/ 685801 h 738625"/>
                <a:gd name="connsiteX4" fmla="*/ 4009292 w 4009292"/>
                <a:gd name="connsiteY4" fmla="*/ 0 h 738625"/>
                <a:gd name="connsiteX0" fmla="*/ 0 w 3305907"/>
                <a:gd name="connsiteY0" fmla="*/ 35257 h 703544"/>
                <a:gd name="connsiteX1" fmla="*/ 914400 w 3305907"/>
                <a:gd name="connsiteY1" fmla="*/ 703473 h 703544"/>
                <a:gd name="connsiteX2" fmla="*/ 1723293 w 3305907"/>
                <a:gd name="connsiteY2" fmla="*/ 88 h 703544"/>
                <a:gd name="connsiteX3" fmla="*/ 2637692 w 3305907"/>
                <a:gd name="connsiteY3" fmla="*/ 650720 h 703544"/>
                <a:gd name="connsiteX4" fmla="*/ 3305907 w 3305907"/>
                <a:gd name="connsiteY4" fmla="*/ 88 h 703544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101559 h 769929"/>
                <a:gd name="connsiteX1" fmla="*/ 914400 w 3305907"/>
                <a:gd name="connsiteY1" fmla="*/ 769775 h 769929"/>
                <a:gd name="connsiteX2" fmla="*/ 1723293 w 3305907"/>
                <a:gd name="connsiteY2" fmla="*/ 66390 h 769929"/>
                <a:gd name="connsiteX3" fmla="*/ 2637692 w 3305907"/>
                <a:gd name="connsiteY3" fmla="*/ 717022 h 769929"/>
                <a:gd name="connsiteX4" fmla="*/ 3305907 w 3305907"/>
                <a:gd name="connsiteY4" fmla="*/ 66390 h 769929"/>
                <a:gd name="connsiteX0" fmla="*/ 0 w 3305907"/>
                <a:gd name="connsiteY0" fmla="*/ 35257 h 703627"/>
                <a:gd name="connsiteX1" fmla="*/ 914400 w 3305907"/>
                <a:gd name="connsiteY1" fmla="*/ 703473 h 703627"/>
                <a:gd name="connsiteX2" fmla="*/ 1723293 w 3305907"/>
                <a:gd name="connsiteY2" fmla="*/ 88 h 703627"/>
                <a:gd name="connsiteX3" fmla="*/ 2637692 w 3305907"/>
                <a:gd name="connsiteY3" fmla="*/ 650720 h 703627"/>
                <a:gd name="connsiteX4" fmla="*/ 3305907 w 3305907"/>
                <a:gd name="connsiteY4" fmla="*/ 88 h 703627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914400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305907"/>
                <a:gd name="connsiteY0" fmla="*/ 35252 h 703622"/>
                <a:gd name="connsiteX1" fmla="*/ 791308 w 3305907"/>
                <a:gd name="connsiteY1" fmla="*/ 703468 h 703622"/>
                <a:gd name="connsiteX2" fmla="*/ 1723293 w 3305907"/>
                <a:gd name="connsiteY2" fmla="*/ 83 h 703622"/>
                <a:gd name="connsiteX3" fmla="*/ 2637692 w 3305907"/>
                <a:gd name="connsiteY3" fmla="*/ 650715 h 703622"/>
                <a:gd name="connsiteX4" fmla="*/ 3305907 w 3305907"/>
                <a:gd name="connsiteY4" fmla="*/ 83 h 703622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468"/>
                <a:gd name="connsiteX1" fmla="*/ 668216 w 3182815"/>
                <a:gd name="connsiteY1" fmla="*/ 703468 h 703468"/>
                <a:gd name="connsiteX2" fmla="*/ 1600201 w 3182815"/>
                <a:gd name="connsiteY2" fmla="*/ 83 h 703468"/>
                <a:gd name="connsiteX3" fmla="*/ 2514600 w 3182815"/>
                <a:gd name="connsiteY3" fmla="*/ 650715 h 703468"/>
                <a:gd name="connsiteX4" fmla="*/ 3182815 w 3182815"/>
                <a:gd name="connsiteY4" fmla="*/ 83 h 70346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182815"/>
                <a:gd name="connsiteY0" fmla="*/ 83 h 703788"/>
                <a:gd name="connsiteX1" fmla="*/ 668216 w 3182815"/>
                <a:gd name="connsiteY1" fmla="*/ 703468 h 703788"/>
                <a:gd name="connsiteX2" fmla="*/ 1600201 w 3182815"/>
                <a:gd name="connsiteY2" fmla="*/ 83 h 703788"/>
                <a:gd name="connsiteX3" fmla="*/ 2514600 w 3182815"/>
                <a:gd name="connsiteY3" fmla="*/ 650715 h 703788"/>
                <a:gd name="connsiteX4" fmla="*/ 3182815 w 3182815"/>
                <a:gd name="connsiteY4" fmla="*/ 83 h 703788"/>
                <a:gd name="connsiteX0" fmla="*/ 0 w 3499338"/>
                <a:gd name="connsiteY0" fmla="*/ 103 h 726746"/>
                <a:gd name="connsiteX1" fmla="*/ 668216 w 3499338"/>
                <a:gd name="connsiteY1" fmla="*/ 703488 h 726746"/>
                <a:gd name="connsiteX2" fmla="*/ 1600201 w 3499338"/>
                <a:gd name="connsiteY2" fmla="*/ 103 h 726746"/>
                <a:gd name="connsiteX3" fmla="*/ 2514600 w 3499338"/>
                <a:gd name="connsiteY3" fmla="*/ 650735 h 726746"/>
                <a:gd name="connsiteX4" fmla="*/ 3499338 w 3499338"/>
                <a:gd name="connsiteY4" fmla="*/ 624285 h 726746"/>
                <a:gd name="connsiteX0" fmla="*/ 0 w 3200400"/>
                <a:gd name="connsiteY0" fmla="*/ 208060 h 911765"/>
                <a:gd name="connsiteX1" fmla="*/ 668216 w 3200400"/>
                <a:gd name="connsiteY1" fmla="*/ 911445 h 911765"/>
                <a:gd name="connsiteX2" fmla="*/ 1600201 w 3200400"/>
                <a:gd name="connsiteY2" fmla="*/ 208060 h 911765"/>
                <a:gd name="connsiteX3" fmla="*/ 2514600 w 3200400"/>
                <a:gd name="connsiteY3" fmla="*/ 858692 h 911765"/>
                <a:gd name="connsiteX4" fmla="*/ 3200400 w 3200400"/>
                <a:gd name="connsiteY4" fmla="*/ 0 h 911765"/>
                <a:gd name="connsiteX0" fmla="*/ 0 w 3429000"/>
                <a:gd name="connsiteY0" fmla="*/ 105 h 726750"/>
                <a:gd name="connsiteX1" fmla="*/ 668216 w 3429000"/>
                <a:gd name="connsiteY1" fmla="*/ 703490 h 726750"/>
                <a:gd name="connsiteX2" fmla="*/ 1600201 w 3429000"/>
                <a:gd name="connsiteY2" fmla="*/ 105 h 726750"/>
                <a:gd name="connsiteX3" fmla="*/ 2514600 w 3429000"/>
                <a:gd name="connsiteY3" fmla="*/ 650737 h 726750"/>
                <a:gd name="connsiteX4" fmla="*/ 3429000 w 3429000"/>
                <a:gd name="connsiteY4" fmla="*/ 624289 h 726750"/>
                <a:gd name="connsiteX0" fmla="*/ 0 w 3429000"/>
                <a:gd name="connsiteY0" fmla="*/ 103 h 703808"/>
                <a:gd name="connsiteX1" fmla="*/ 668216 w 3429000"/>
                <a:gd name="connsiteY1" fmla="*/ 703488 h 703808"/>
                <a:gd name="connsiteX2" fmla="*/ 1600201 w 3429000"/>
                <a:gd name="connsiteY2" fmla="*/ 103 h 703808"/>
                <a:gd name="connsiteX3" fmla="*/ 2514600 w 3429000"/>
                <a:gd name="connsiteY3" fmla="*/ 650735 h 703808"/>
                <a:gd name="connsiteX4" fmla="*/ 3429000 w 3429000"/>
                <a:gd name="connsiteY4" fmla="*/ 624287 h 703808"/>
                <a:gd name="connsiteX0" fmla="*/ 0 w 3499338"/>
                <a:gd name="connsiteY0" fmla="*/ 450901 h 726803"/>
                <a:gd name="connsiteX1" fmla="*/ 738554 w 3499338"/>
                <a:gd name="connsiteY1" fmla="*/ 703488 h 726803"/>
                <a:gd name="connsiteX2" fmla="*/ 1670539 w 3499338"/>
                <a:gd name="connsiteY2" fmla="*/ 103 h 726803"/>
                <a:gd name="connsiteX3" fmla="*/ 2584938 w 3499338"/>
                <a:gd name="connsiteY3" fmla="*/ 650735 h 726803"/>
                <a:gd name="connsiteX4" fmla="*/ 3499338 w 3499338"/>
                <a:gd name="connsiteY4" fmla="*/ 624287 h 726803"/>
                <a:gd name="connsiteX0" fmla="*/ 0 w 3499338"/>
                <a:gd name="connsiteY0" fmla="*/ 450901 h 707253"/>
                <a:gd name="connsiteX1" fmla="*/ 738554 w 3499338"/>
                <a:gd name="connsiteY1" fmla="*/ 703488 h 707253"/>
                <a:gd name="connsiteX2" fmla="*/ 1670539 w 3499338"/>
                <a:gd name="connsiteY2" fmla="*/ 103 h 707253"/>
                <a:gd name="connsiteX3" fmla="*/ 2584938 w 3499338"/>
                <a:gd name="connsiteY3" fmla="*/ 650735 h 707253"/>
                <a:gd name="connsiteX4" fmla="*/ 3499338 w 3499338"/>
                <a:gd name="connsiteY4" fmla="*/ 624287 h 707253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728316 h 728316"/>
                <a:gd name="connsiteX1" fmla="*/ 808892 w 3569676"/>
                <a:gd name="connsiteY1" fmla="*/ 703488 h 728316"/>
                <a:gd name="connsiteX2" fmla="*/ 1740877 w 3569676"/>
                <a:gd name="connsiteY2" fmla="*/ 103 h 728316"/>
                <a:gd name="connsiteX3" fmla="*/ 2655276 w 3569676"/>
                <a:gd name="connsiteY3" fmla="*/ 650735 h 728316"/>
                <a:gd name="connsiteX4" fmla="*/ 3569676 w 3569676"/>
                <a:gd name="connsiteY4" fmla="*/ 624287 h 728316"/>
                <a:gd name="connsiteX0" fmla="*/ 0 w 3569676"/>
                <a:gd name="connsiteY0" fmla="*/ 457433 h 457433"/>
                <a:gd name="connsiteX1" fmla="*/ 808892 w 3569676"/>
                <a:gd name="connsiteY1" fmla="*/ 432605 h 457433"/>
                <a:gd name="connsiteX2" fmla="*/ 1723292 w 3569676"/>
                <a:gd name="connsiteY2" fmla="*/ 6634 h 457433"/>
                <a:gd name="connsiteX3" fmla="*/ 2655276 w 3569676"/>
                <a:gd name="connsiteY3" fmla="*/ 379852 h 457433"/>
                <a:gd name="connsiteX4" fmla="*/ 3569676 w 3569676"/>
                <a:gd name="connsiteY4" fmla="*/ 353404 h 457433"/>
                <a:gd name="connsiteX0" fmla="*/ 0 w 3569676"/>
                <a:gd name="connsiteY0" fmla="*/ 457431 h 505978"/>
                <a:gd name="connsiteX1" fmla="*/ 1090246 w 3569676"/>
                <a:gd name="connsiteY1" fmla="*/ 501957 h 505978"/>
                <a:gd name="connsiteX2" fmla="*/ 1723292 w 3569676"/>
                <a:gd name="connsiteY2" fmla="*/ 6632 h 505978"/>
                <a:gd name="connsiteX3" fmla="*/ 2655276 w 3569676"/>
                <a:gd name="connsiteY3" fmla="*/ 379850 h 505978"/>
                <a:gd name="connsiteX4" fmla="*/ 3569676 w 3569676"/>
                <a:gd name="connsiteY4" fmla="*/ 353402 h 505978"/>
                <a:gd name="connsiteX0" fmla="*/ 0 w 3569676"/>
                <a:gd name="connsiteY0" fmla="*/ 450817 h 499362"/>
                <a:gd name="connsiteX1" fmla="*/ 1090246 w 3569676"/>
                <a:gd name="connsiteY1" fmla="*/ 495343 h 499362"/>
                <a:gd name="connsiteX2" fmla="*/ 1723292 w 3569676"/>
                <a:gd name="connsiteY2" fmla="*/ 18 h 499362"/>
                <a:gd name="connsiteX3" fmla="*/ 2426676 w 3569676"/>
                <a:gd name="connsiteY3" fmla="*/ 477268 h 499362"/>
                <a:gd name="connsiteX4" fmla="*/ 3569676 w 3569676"/>
                <a:gd name="connsiteY4" fmla="*/ 346788 h 499362"/>
                <a:gd name="connsiteX0" fmla="*/ 0 w 3569676"/>
                <a:gd name="connsiteY0" fmla="*/ 465114 h 513661"/>
                <a:gd name="connsiteX1" fmla="*/ 1090246 w 3569676"/>
                <a:gd name="connsiteY1" fmla="*/ 509640 h 513661"/>
                <a:gd name="connsiteX2" fmla="*/ 1723292 w 3569676"/>
                <a:gd name="connsiteY2" fmla="*/ 14315 h 513661"/>
                <a:gd name="connsiteX3" fmla="*/ 2426676 w 3569676"/>
                <a:gd name="connsiteY3" fmla="*/ 491565 h 513661"/>
                <a:gd name="connsiteX4" fmla="*/ 3569676 w 3569676"/>
                <a:gd name="connsiteY4" fmla="*/ 361085 h 513661"/>
                <a:gd name="connsiteX0" fmla="*/ 0 w 3569676"/>
                <a:gd name="connsiteY0" fmla="*/ 465114 h 513659"/>
                <a:gd name="connsiteX1" fmla="*/ 1090246 w 3569676"/>
                <a:gd name="connsiteY1" fmla="*/ 509640 h 513659"/>
                <a:gd name="connsiteX2" fmla="*/ 1723292 w 3569676"/>
                <a:gd name="connsiteY2" fmla="*/ 14315 h 513659"/>
                <a:gd name="connsiteX3" fmla="*/ 2426676 w 3569676"/>
                <a:gd name="connsiteY3" fmla="*/ 491565 h 513659"/>
                <a:gd name="connsiteX4" fmla="*/ 3569676 w 3569676"/>
                <a:gd name="connsiteY4" fmla="*/ 361085 h 513659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534507"/>
                <a:gd name="connsiteY0" fmla="*/ 465808 h 535164"/>
                <a:gd name="connsiteX1" fmla="*/ 1090246 w 3534507"/>
                <a:gd name="connsiteY1" fmla="*/ 510334 h 535164"/>
                <a:gd name="connsiteX2" fmla="*/ 1723292 w 3534507"/>
                <a:gd name="connsiteY2" fmla="*/ 15009 h 535164"/>
                <a:gd name="connsiteX3" fmla="*/ 2426676 w 3534507"/>
                <a:gd name="connsiteY3" fmla="*/ 492259 h 535164"/>
                <a:gd name="connsiteX4" fmla="*/ 3534507 w 3534507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46584"/>
                <a:gd name="connsiteY0" fmla="*/ 535164 h 535164"/>
                <a:gd name="connsiteX1" fmla="*/ 1002323 w 3446584"/>
                <a:gd name="connsiteY1" fmla="*/ 510334 h 535164"/>
                <a:gd name="connsiteX2" fmla="*/ 1635369 w 3446584"/>
                <a:gd name="connsiteY2" fmla="*/ 15009 h 535164"/>
                <a:gd name="connsiteX3" fmla="*/ 2338753 w 3446584"/>
                <a:gd name="connsiteY3" fmla="*/ 492259 h 535164"/>
                <a:gd name="connsiteX4" fmla="*/ 3446584 w 3446584"/>
                <a:gd name="connsiteY4" fmla="*/ 535164 h 535164"/>
                <a:gd name="connsiteX0" fmla="*/ 0 w 3499338"/>
                <a:gd name="connsiteY0" fmla="*/ 493744 h 563097"/>
                <a:gd name="connsiteX1" fmla="*/ 1055077 w 3499338"/>
                <a:gd name="connsiteY1" fmla="*/ 538267 h 563097"/>
                <a:gd name="connsiteX2" fmla="*/ 1688123 w 3499338"/>
                <a:gd name="connsiteY2" fmla="*/ 42942 h 563097"/>
                <a:gd name="connsiteX3" fmla="*/ 2391507 w 3499338"/>
                <a:gd name="connsiteY3" fmla="*/ 520192 h 563097"/>
                <a:gd name="connsiteX4" fmla="*/ 3499338 w 3499338"/>
                <a:gd name="connsiteY4" fmla="*/ 563097 h 5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9338" h="563097">
                  <a:moveTo>
                    <a:pt x="0" y="493744"/>
                  </a:moveTo>
                  <a:cubicBezTo>
                    <a:pt x="615461" y="-677919"/>
                    <a:pt x="773723" y="613401"/>
                    <a:pt x="1055077" y="538267"/>
                  </a:cubicBezTo>
                  <a:cubicBezTo>
                    <a:pt x="1336431" y="463133"/>
                    <a:pt x="1307124" y="149984"/>
                    <a:pt x="1688123" y="42942"/>
                  </a:cubicBezTo>
                  <a:cubicBezTo>
                    <a:pt x="2069122" y="-64100"/>
                    <a:pt x="2089638" y="433500"/>
                    <a:pt x="2391507" y="520192"/>
                  </a:cubicBezTo>
                  <a:cubicBezTo>
                    <a:pt x="2693376" y="606885"/>
                    <a:pt x="2822331" y="-482565"/>
                    <a:pt x="3499338" y="563097"/>
                  </a:cubicBezTo>
                </a:path>
              </a:pathLst>
            </a:custGeom>
            <a:noFill/>
            <a:ln w="66675" cap="rnd">
              <a:solidFill>
                <a:srgbClr val="9C1825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="1" dirty="0"/>
            </a:p>
          </p:txBody>
        </p:sp>
      </p:grpSp>
      <p:sp>
        <p:nvSpPr>
          <p:cNvPr id="34" name="O"/>
          <p:cNvSpPr/>
          <p:nvPr/>
        </p:nvSpPr>
        <p:spPr>
          <a:xfrm>
            <a:off x="1731019" y="6799341"/>
            <a:ext cx="1860932" cy="1860932"/>
          </a:xfrm>
          <a:prstGeom prst="ellipse">
            <a:avLst/>
          </a:prstGeom>
          <a:pattFill prst="wdUpDiag">
            <a:fgClr>
              <a:srgbClr val="9C1825"/>
            </a:fgClr>
            <a:bgClr>
              <a:srgbClr val="D3213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t="23628" r="21544" b="12502"/>
          <a:stretch/>
        </p:blipFill>
        <p:spPr>
          <a:xfrm>
            <a:off x="1658830" y="4252686"/>
            <a:ext cx="4746172" cy="3410857"/>
          </a:xfrm>
          <a:prstGeom prst="rect">
            <a:avLst/>
          </a:prstGeom>
        </p:spPr>
      </p:pic>
      <p:sp>
        <p:nvSpPr>
          <p:cNvPr id="2" name="put picture below"/>
          <p:cNvSpPr/>
          <p:nvPr/>
        </p:nvSpPr>
        <p:spPr>
          <a:xfrm>
            <a:off x="-1781908" y="490416"/>
            <a:ext cx="328246" cy="393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o"/>
          <p:cNvGrpSpPr/>
          <p:nvPr/>
        </p:nvGrpSpPr>
        <p:grpSpPr>
          <a:xfrm>
            <a:off x="197836" y="414274"/>
            <a:ext cx="7573648" cy="4498671"/>
            <a:chOff x="197836" y="414274"/>
            <a:chExt cx="7573648" cy="4498671"/>
          </a:xfrm>
          <a:solidFill>
            <a:schemeClr val="bg1">
              <a:alpha val="59000"/>
            </a:schemeClr>
          </a:solidFill>
        </p:grpSpPr>
        <p:sp>
          <p:nvSpPr>
            <p:cNvPr id="18" name="O"/>
            <p:cNvSpPr/>
            <p:nvPr/>
          </p:nvSpPr>
          <p:spPr>
            <a:xfrm>
              <a:off x="3758342" y="88383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O"/>
            <p:cNvSpPr/>
            <p:nvPr/>
          </p:nvSpPr>
          <p:spPr>
            <a:xfrm>
              <a:off x="2951892" y="283328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O"/>
            <p:cNvSpPr/>
            <p:nvPr/>
          </p:nvSpPr>
          <p:spPr>
            <a:xfrm>
              <a:off x="3758342" y="381753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O"/>
            <p:cNvSpPr/>
            <p:nvPr/>
          </p:nvSpPr>
          <p:spPr>
            <a:xfrm>
              <a:off x="6279292" y="483680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O"/>
            <p:cNvSpPr/>
            <p:nvPr/>
          </p:nvSpPr>
          <p:spPr>
            <a:xfrm>
              <a:off x="592942" y="41427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O"/>
            <p:cNvSpPr/>
            <p:nvPr/>
          </p:nvSpPr>
          <p:spPr>
            <a:xfrm>
              <a:off x="7695342" y="319885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O"/>
            <p:cNvSpPr/>
            <p:nvPr/>
          </p:nvSpPr>
          <p:spPr>
            <a:xfrm>
              <a:off x="197836" y="213407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O"/>
            <p:cNvSpPr/>
            <p:nvPr/>
          </p:nvSpPr>
          <p:spPr>
            <a:xfrm>
              <a:off x="4801586" y="27850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O"/>
            <p:cNvSpPr/>
            <p:nvPr/>
          </p:nvSpPr>
          <p:spPr>
            <a:xfrm>
              <a:off x="5282001" y="48035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O"/>
            <p:cNvSpPr/>
            <p:nvPr/>
          </p:nvSpPr>
          <p:spPr>
            <a:xfrm>
              <a:off x="5944586" y="218624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O"/>
            <p:cNvSpPr/>
            <p:nvPr/>
          </p:nvSpPr>
          <p:spPr>
            <a:xfrm>
              <a:off x="905468" y="402811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0" name="/\"/>
          <p:cNvGrpSpPr/>
          <p:nvPr/>
        </p:nvGrpSpPr>
        <p:grpSpPr>
          <a:xfrm rot="9680702">
            <a:off x="1075294" y="3972891"/>
            <a:ext cx="5964600" cy="4787934"/>
            <a:chOff x="1149412" y="526252"/>
            <a:chExt cx="5964600" cy="4787934"/>
          </a:xfrm>
        </p:grpSpPr>
        <p:sp>
          <p:nvSpPr>
            <p:cNvPr id="31" name="/\"/>
            <p:cNvSpPr/>
            <p:nvPr/>
          </p:nvSpPr>
          <p:spPr>
            <a:xfrm rot="3160280">
              <a:off x="1105851" y="569813"/>
              <a:ext cx="631635" cy="544513"/>
            </a:xfrm>
            <a:prstGeom prst="triangl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/\"/>
            <p:cNvSpPr/>
            <p:nvPr/>
          </p:nvSpPr>
          <p:spPr>
            <a:xfrm rot="16571043">
              <a:off x="6689489" y="4889662"/>
              <a:ext cx="455970" cy="393077"/>
            </a:xfrm>
            <a:prstGeom prst="triangl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/\"/>
            <p:cNvSpPr/>
            <p:nvPr/>
          </p:nvSpPr>
          <p:spPr>
            <a:xfrm rot="18906265">
              <a:off x="1717135" y="4702628"/>
              <a:ext cx="323600" cy="278965"/>
            </a:xfrm>
            <a:prstGeom prst="triangle">
              <a:avLst/>
            </a:prstGeom>
            <a:solidFill>
              <a:srgbClr val="FFC000"/>
            </a:solidFill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0" name="o"/>
          <p:cNvGrpSpPr/>
          <p:nvPr/>
        </p:nvGrpSpPr>
        <p:grpSpPr>
          <a:xfrm rot="10800000">
            <a:off x="206868" y="6593485"/>
            <a:ext cx="7573648" cy="4498671"/>
            <a:chOff x="197836" y="414274"/>
            <a:chExt cx="7573648" cy="4498671"/>
          </a:xfrm>
          <a:solidFill>
            <a:schemeClr val="bg1">
              <a:alpha val="59000"/>
            </a:schemeClr>
          </a:solidFill>
        </p:grpSpPr>
        <p:sp>
          <p:nvSpPr>
            <p:cNvPr id="41" name="O"/>
            <p:cNvSpPr/>
            <p:nvPr/>
          </p:nvSpPr>
          <p:spPr>
            <a:xfrm>
              <a:off x="3758342" y="88383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"/>
            <p:cNvSpPr/>
            <p:nvPr/>
          </p:nvSpPr>
          <p:spPr>
            <a:xfrm>
              <a:off x="2951892" y="283328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O"/>
            <p:cNvSpPr/>
            <p:nvPr/>
          </p:nvSpPr>
          <p:spPr>
            <a:xfrm>
              <a:off x="3758342" y="381753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O"/>
            <p:cNvSpPr/>
            <p:nvPr/>
          </p:nvSpPr>
          <p:spPr>
            <a:xfrm>
              <a:off x="6279292" y="483680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O"/>
            <p:cNvSpPr/>
            <p:nvPr/>
          </p:nvSpPr>
          <p:spPr>
            <a:xfrm>
              <a:off x="592942" y="41427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"/>
            <p:cNvSpPr/>
            <p:nvPr/>
          </p:nvSpPr>
          <p:spPr>
            <a:xfrm>
              <a:off x="7695342" y="319885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"/>
            <p:cNvSpPr/>
            <p:nvPr/>
          </p:nvSpPr>
          <p:spPr>
            <a:xfrm>
              <a:off x="197836" y="213407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O"/>
            <p:cNvSpPr/>
            <p:nvPr/>
          </p:nvSpPr>
          <p:spPr>
            <a:xfrm>
              <a:off x="4801586" y="27850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9" name="O"/>
            <p:cNvSpPr/>
            <p:nvPr/>
          </p:nvSpPr>
          <p:spPr>
            <a:xfrm>
              <a:off x="5282001" y="480353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0" name="O"/>
            <p:cNvSpPr/>
            <p:nvPr/>
          </p:nvSpPr>
          <p:spPr>
            <a:xfrm>
              <a:off x="5944586" y="218624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1" name="O"/>
            <p:cNvSpPr/>
            <p:nvPr/>
          </p:nvSpPr>
          <p:spPr>
            <a:xfrm>
              <a:off x="905468" y="402811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7" name="text 11"/>
          <p:cNvSpPr/>
          <p:nvPr/>
        </p:nvSpPr>
        <p:spPr>
          <a:xfrm>
            <a:off x="5132859" y="10279148"/>
            <a:ext cx="2193336" cy="380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D32131"/>
                </a:solidFill>
                <a:latin typeface="KBWritersBlock" panose="02000603000000000000" pitchFamily="2" charset="0"/>
                <a:ea typeface="KBWritersBlock" panose="02000603000000000000" pitchFamily="2" charset="0"/>
              </a:rPr>
              <a:t>At 10.00 am until end</a:t>
            </a:r>
            <a:endParaRPr lang="id-ID" dirty="0">
              <a:solidFill>
                <a:srgbClr val="D32131"/>
              </a:solidFill>
              <a:latin typeface="KBWritersBlock" panose="02000603000000000000" pitchFamily="2" charset="0"/>
              <a:ea typeface="KBWritersBlock" panose="02000603000000000000" pitchFamily="2" charset="0"/>
            </a:endParaRPr>
          </a:p>
        </p:txBody>
      </p:sp>
      <p:sp>
        <p:nvSpPr>
          <p:cNvPr id="16" name="text 10"/>
          <p:cNvSpPr txBox="1"/>
          <p:nvPr/>
        </p:nvSpPr>
        <p:spPr>
          <a:xfrm>
            <a:off x="6734219" y="9768238"/>
            <a:ext cx="694421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HAPPY" panose="02000000000000000000" pitchFamily="2" charset="0"/>
              </a:rPr>
              <a:t>th</a:t>
            </a:r>
          </a:p>
        </p:txBody>
      </p:sp>
      <p:sp>
        <p:nvSpPr>
          <p:cNvPr id="13" name="text 9"/>
          <p:cNvSpPr txBox="1"/>
          <p:nvPr/>
        </p:nvSpPr>
        <p:spPr>
          <a:xfrm>
            <a:off x="5051213" y="8868257"/>
            <a:ext cx="2274982" cy="1662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11500" dirty="0" smtClean="0">
                <a:solidFill>
                  <a:schemeClr val="bg1"/>
                </a:solidFill>
                <a:latin typeface="KG HAPPY" panose="02000000000000000000" pitchFamily="2" charset="0"/>
              </a:rPr>
              <a:t>27</a:t>
            </a:r>
          </a:p>
        </p:txBody>
      </p:sp>
      <p:sp>
        <p:nvSpPr>
          <p:cNvPr id="15" name="text 8"/>
          <p:cNvSpPr txBox="1"/>
          <p:nvPr/>
        </p:nvSpPr>
        <p:spPr>
          <a:xfrm>
            <a:off x="5051213" y="8398491"/>
            <a:ext cx="170431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chemeClr val="bg1"/>
                </a:solidFill>
                <a:latin typeface="KG HAPPY" panose="02000000000000000000" pitchFamily="2" charset="0"/>
              </a:rPr>
              <a:t>ON JUNE</a:t>
            </a:r>
          </a:p>
        </p:txBody>
      </p:sp>
      <p:sp>
        <p:nvSpPr>
          <p:cNvPr id="14" name="text 7"/>
          <p:cNvSpPr txBox="1"/>
          <p:nvPr/>
        </p:nvSpPr>
        <p:spPr>
          <a:xfrm>
            <a:off x="651458" y="9182603"/>
            <a:ext cx="27983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</a:t>
            </a:r>
            <a:r>
              <a:rPr lang="id-ID" i="1" dirty="0" smtClean="0">
                <a:solidFill>
                  <a:schemeClr val="bg1"/>
                </a:solidFill>
              </a:rPr>
              <a:t>amet,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Consectetur adipiscing elit,</a:t>
            </a:r>
          </a:p>
          <a:p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 smtClean="0">
                <a:solidFill>
                  <a:schemeClr val="bg1"/>
                </a:solidFill>
              </a:rPr>
              <a:t>sed </a:t>
            </a:r>
            <a:r>
              <a:rPr lang="id-ID" i="1" dirty="0">
                <a:solidFill>
                  <a:schemeClr val="bg1"/>
                </a:solidFill>
              </a:rPr>
              <a:t>do eiusmod </a:t>
            </a:r>
            <a:r>
              <a:rPr lang="id-ID" i="1" dirty="0" smtClean="0">
                <a:solidFill>
                  <a:schemeClr val="bg1"/>
                </a:solidFill>
              </a:rPr>
              <a:t>tempor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incididunt </a:t>
            </a:r>
            <a:r>
              <a:rPr lang="id-ID" i="1" dirty="0">
                <a:solidFill>
                  <a:schemeClr val="bg1"/>
                </a:solidFill>
              </a:rPr>
              <a:t>ut </a:t>
            </a:r>
            <a:r>
              <a:rPr lang="id-ID" i="1" dirty="0" smtClean="0">
                <a:solidFill>
                  <a:schemeClr val="bg1"/>
                </a:solidFill>
              </a:rPr>
              <a:t>labore.</a:t>
            </a:r>
          </a:p>
        </p:txBody>
      </p:sp>
      <p:sp>
        <p:nvSpPr>
          <p:cNvPr id="12" name="text 6"/>
          <p:cNvSpPr txBox="1"/>
          <p:nvPr/>
        </p:nvSpPr>
        <p:spPr>
          <a:xfrm>
            <a:off x="651459" y="8824116"/>
            <a:ext cx="3084499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rgbClr val="FAA741"/>
                </a:solidFill>
                <a:latin typeface="KG HAPPY" panose="02000000000000000000" pitchFamily="2" charset="0"/>
              </a:rPr>
              <a:t>COLORE SI AMET</a:t>
            </a:r>
          </a:p>
        </p:txBody>
      </p:sp>
      <p:sp>
        <p:nvSpPr>
          <p:cNvPr id="11" name="text 5"/>
          <p:cNvSpPr txBox="1"/>
          <p:nvPr/>
        </p:nvSpPr>
        <p:spPr>
          <a:xfrm>
            <a:off x="651460" y="8424079"/>
            <a:ext cx="2563522" cy="420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chemeClr val="bg1"/>
                </a:solidFill>
                <a:latin typeface="KG HAPPY" panose="02000000000000000000" pitchFamily="2" charset="0"/>
              </a:rPr>
              <a:t>LOREM IPSUM</a:t>
            </a:r>
          </a:p>
        </p:txBody>
      </p:sp>
      <p:sp>
        <p:nvSpPr>
          <p:cNvPr id="9" name="text 4"/>
          <p:cNvSpPr txBox="1"/>
          <p:nvPr/>
        </p:nvSpPr>
        <p:spPr>
          <a:xfrm>
            <a:off x="571500" y="2988160"/>
            <a:ext cx="3937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amet, </a:t>
            </a:r>
            <a:r>
              <a:rPr lang="id-ID" i="1" dirty="0" smtClean="0">
                <a:solidFill>
                  <a:schemeClr val="bg1"/>
                </a:solidFill>
              </a:rPr>
              <a:t>consectetur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adipiscing </a:t>
            </a:r>
            <a:r>
              <a:rPr lang="id-ID" i="1" dirty="0">
                <a:solidFill>
                  <a:schemeClr val="bg1"/>
                </a:solidFill>
              </a:rPr>
              <a:t>elit, sed do eiusmod </a:t>
            </a:r>
            <a:r>
              <a:rPr lang="id-ID" i="1" dirty="0" smtClean="0">
                <a:solidFill>
                  <a:schemeClr val="bg1"/>
                </a:solidFill>
              </a:rPr>
              <a:t>tempor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incididunt </a:t>
            </a:r>
            <a:r>
              <a:rPr lang="id-ID" i="1" dirty="0">
                <a:solidFill>
                  <a:schemeClr val="bg1"/>
                </a:solidFill>
              </a:rPr>
              <a:t>ut </a:t>
            </a:r>
            <a:r>
              <a:rPr lang="id-ID" i="1" dirty="0" smtClean="0">
                <a:solidFill>
                  <a:schemeClr val="bg1"/>
                </a:solidFill>
              </a:rPr>
              <a:t>labore.</a:t>
            </a:r>
          </a:p>
        </p:txBody>
      </p:sp>
      <p:sp>
        <p:nvSpPr>
          <p:cNvPr id="8" name="text 3"/>
          <p:cNvSpPr txBox="1"/>
          <p:nvPr/>
        </p:nvSpPr>
        <p:spPr>
          <a:xfrm>
            <a:off x="504324" y="2320741"/>
            <a:ext cx="4198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 smtClean="0">
                <a:solidFill>
                  <a:srgbClr val="FAA741"/>
                </a:solidFill>
                <a:latin typeface="KG HAPPY" panose="02000000000000000000" pitchFamily="2" charset="0"/>
              </a:rPr>
              <a:t>AWESOME OFFER</a:t>
            </a:r>
            <a:endParaRPr lang="id-ID" sz="3200" dirty="0">
              <a:solidFill>
                <a:srgbClr val="FAA741"/>
              </a:solidFill>
              <a:latin typeface="KG HAPPY" panose="02000000000000000000" pitchFamily="2" charset="0"/>
            </a:endParaRPr>
          </a:p>
        </p:txBody>
      </p:sp>
      <p:sp>
        <p:nvSpPr>
          <p:cNvPr id="7" name="text 2"/>
          <p:cNvSpPr txBox="1"/>
          <p:nvPr/>
        </p:nvSpPr>
        <p:spPr>
          <a:xfrm>
            <a:off x="466224" y="1771803"/>
            <a:ext cx="4556055" cy="6386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4000" dirty="0" smtClean="0">
                <a:solidFill>
                  <a:schemeClr val="bg1"/>
                </a:solidFill>
                <a:latin typeface="KG HAPPY" panose="02000000000000000000" pitchFamily="2" charset="0"/>
              </a:rPr>
              <a:t>OF THE MONTH</a:t>
            </a:r>
          </a:p>
        </p:txBody>
      </p:sp>
      <p:sp>
        <p:nvSpPr>
          <p:cNvPr id="5" name="text 1"/>
          <p:cNvSpPr txBox="1"/>
          <p:nvPr/>
        </p:nvSpPr>
        <p:spPr>
          <a:xfrm>
            <a:off x="409074" y="744621"/>
            <a:ext cx="4935967" cy="1184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8000" dirty="0" smtClean="0">
                <a:solidFill>
                  <a:schemeClr val="bg1"/>
                </a:solidFill>
                <a:latin typeface="KG HAPPY" panose="02000000000000000000" pitchFamily="2" charset="0"/>
              </a:rPr>
              <a:t>SPECIAL</a:t>
            </a:r>
          </a:p>
        </p:txBody>
      </p:sp>
      <p:sp>
        <p:nvSpPr>
          <p:cNvPr id="10" name="-"/>
          <p:cNvSpPr/>
          <p:nvPr/>
        </p:nvSpPr>
        <p:spPr>
          <a:xfrm>
            <a:off x="5479978" y="-4013"/>
            <a:ext cx="2540572" cy="2661987"/>
          </a:xfrm>
          <a:custGeom>
            <a:avLst/>
            <a:gdLst>
              <a:gd name="connsiteX0" fmla="*/ 0 w 1535839"/>
              <a:gd name="connsiteY0" fmla="*/ 1400172 h 1400172"/>
              <a:gd name="connsiteX1" fmla="*/ 767920 w 1535839"/>
              <a:gd name="connsiteY1" fmla="*/ 0 h 1400172"/>
              <a:gd name="connsiteX2" fmla="*/ 1535839 w 1535839"/>
              <a:gd name="connsiteY2" fmla="*/ 1400172 h 1400172"/>
              <a:gd name="connsiteX3" fmla="*/ 0 w 1535839"/>
              <a:gd name="connsiteY3" fmla="*/ 1400172 h 1400172"/>
              <a:gd name="connsiteX0" fmla="*/ 0 w 1802539"/>
              <a:gd name="connsiteY0" fmla="*/ 1905000 h 1905000"/>
              <a:gd name="connsiteX1" fmla="*/ 767920 w 1802539"/>
              <a:gd name="connsiteY1" fmla="*/ 504828 h 1905000"/>
              <a:gd name="connsiteX2" fmla="*/ 1802539 w 1802539"/>
              <a:gd name="connsiteY2" fmla="*/ 0 h 1905000"/>
              <a:gd name="connsiteX3" fmla="*/ 0 w 1802539"/>
              <a:gd name="connsiteY3" fmla="*/ 1905000 h 1905000"/>
              <a:gd name="connsiteX0" fmla="*/ 127430 w 1929969"/>
              <a:gd name="connsiteY0" fmla="*/ 1914522 h 1914522"/>
              <a:gd name="connsiteX1" fmla="*/ 0 w 1929969"/>
              <a:gd name="connsiteY1" fmla="*/ 0 h 1914522"/>
              <a:gd name="connsiteX2" fmla="*/ 1929969 w 1929969"/>
              <a:gd name="connsiteY2" fmla="*/ 9522 h 1914522"/>
              <a:gd name="connsiteX3" fmla="*/ 127430 w 1929969"/>
              <a:gd name="connsiteY3" fmla="*/ 1914522 h 1914522"/>
              <a:gd name="connsiteX0" fmla="*/ 1860980 w 1929969"/>
              <a:gd name="connsiteY0" fmla="*/ 1285872 h 1285872"/>
              <a:gd name="connsiteX1" fmla="*/ 0 w 1929969"/>
              <a:gd name="connsiteY1" fmla="*/ 0 h 1285872"/>
              <a:gd name="connsiteX2" fmla="*/ 1929969 w 1929969"/>
              <a:gd name="connsiteY2" fmla="*/ 9522 h 1285872"/>
              <a:gd name="connsiteX3" fmla="*/ 1860980 w 1929969"/>
              <a:gd name="connsiteY3" fmla="*/ 1285872 h 1285872"/>
              <a:gd name="connsiteX0" fmla="*/ 1860980 w 1860980"/>
              <a:gd name="connsiteY0" fmla="*/ 1314450 h 1314450"/>
              <a:gd name="connsiteX1" fmla="*/ 0 w 1860980"/>
              <a:gd name="connsiteY1" fmla="*/ 28578 h 1314450"/>
              <a:gd name="connsiteX2" fmla="*/ 1834719 w 1860980"/>
              <a:gd name="connsiteY2" fmla="*/ 0 h 1314450"/>
              <a:gd name="connsiteX3" fmla="*/ 1860980 w 1860980"/>
              <a:gd name="connsiteY3" fmla="*/ 1314450 h 1314450"/>
              <a:gd name="connsiteX0" fmla="*/ 1860980 w 1863294"/>
              <a:gd name="connsiteY0" fmla="*/ 1304925 h 1304925"/>
              <a:gd name="connsiteX1" fmla="*/ 0 w 1863294"/>
              <a:gd name="connsiteY1" fmla="*/ 19053 h 1304925"/>
              <a:gd name="connsiteX2" fmla="*/ 1863294 w 1863294"/>
              <a:gd name="connsiteY2" fmla="*/ 0 h 1304925"/>
              <a:gd name="connsiteX3" fmla="*/ 1860980 w 1863294"/>
              <a:gd name="connsiteY3" fmla="*/ 1304925 h 1304925"/>
              <a:gd name="connsiteX0" fmla="*/ 1965755 w 1968069"/>
              <a:gd name="connsiteY0" fmla="*/ 1304925 h 1304925"/>
              <a:gd name="connsiteX1" fmla="*/ 0 w 1968069"/>
              <a:gd name="connsiteY1" fmla="*/ 9528 h 1304925"/>
              <a:gd name="connsiteX2" fmla="*/ 1968069 w 1968069"/>
              <a:gd name="connsiteY2" fmla="*/ 0 h 1304925"/>
              <a:gd name="connsiteX3" fmla="*/ 1965755 w 1968069"/>
              <a:gd name="connsiteY3" fmla="*/ 1304925 h 1304925"/>
              <a:gd name="connsiteX0" fmla="*/ 1965755 w 1968069"/>
              <a:gd name="connsiteY0" fmla="*/ 1952625 h 1952625"/>
              <a:gd name="connsiteX1" fmla="*/ 0 w 1968069"/>
              <a:gd name="connsiteY1" fmla="*/ 9528 h 1952625"/>
              <a:gd name="connsiteX2" fmla="*/ 1968069 w 1968069"/>
              <a:gd name="connsiteY2" fmla="*/ 0 h 1952625"/>
              <a:gd name="connsiteX3" fmla="*/ 1965755 w 1968069"/>
              <a:gd name="connsiteY3" fmla="*/ 1952625 h 1952625"/>
              <a:gd name="connsiteX0" fmla="*/ 1956230 w 1968069"/>
              <a:gd name="connsiteY0" fmla="*/ 2266950 h 2266950"/>
              <a:gd name="connsiteX1" fmla="*/ 0 w 1968069"/>
              <a:gd name="connsiteY1" fmla="*/ 9528 h 2266950"/>
              <a:gd name="connsiteX2" fmla="*/ 1968069 w 1968069"/>
              <a:gd name="connsiteY2" fmla="*/ 0 h 2266950"/>
              <a:gd name="connsiteX3" fmla="*/ 1956230 w 1968069"/>
              <a:gd name="connsiteY3" fmla="*/ 2266950 h 2266950"/>
              <a:gd name="connsiteX0" fmla="*/ 1975280 w 1987119"/>
              <a:gd name="connsiteY0" fmla="*/ 2266950 h 2266950"/>
              <a:gd name="connsiteX1" fmla="*/ 0 w 1987119"/>
              <a:gd name="connsiteY1" fmla="*/ 3 h 2266950"/>
              <a:gd name="connsiteX2" fmla="*/ 1987119 w 1987119"/>
              <a:gd name="connsiteY2" fmla="*/ 0 h 2266950"/>
              <a:gd name="connsiteX3" fmla="*/ 1975280 w 1987119"/>
              <a:gd name="connsiteY3" fmla="*/ 2266950 h 2266950"/>
              <a:gd name="connsiteX0" fmla="*/ 2528733 w 2540572"/>
              <a:gd name="connsiteY0" fmla="*/ 2266950 h 2266950"/>
              <a:gd name="connsiteX1" fmla="*/ 0 w 2540572"/>
              <a:gd name="connsiteY1" fmla="*/ 3 h 2266950"/>
              <a:gd name="connsiteX2" fmla="*/ 2540572 w 2540572"/>
              <a:gd name="connsiteY2" fmla="*/ 0 h 2266950"/>
              <a:gd name="connsiteX3" fmla="*/ 2528733 w 2540572"/>
              <a:gd name="connsiteY3" fmla="*/ 2266950 h 2266950"/>
              <a:gd name="connsiteX0" fmla="*/ 2576860 w 2576871"/>
              <a:gd name="connsiteY0" fmla="*/ 2700087 h 2700087"/>
              <a:gd name="connsiteX1" fmla="*/ 0 w 2576871"/>
              <a:gd name="connsiteY1" fmla="*/ 3 h 2700087"/>
              <a:gd name="connsiteX2" fmla="*/ 2540572 w 2576871"/>
              <a:gd name="connsiteY2" fmla="*/ 0 h 2700087"/>
              <a:gd name="connsiteX3" fmla="*/ 2576860 w 2576871"/>
              <a:gd name="connsiteY3" fmla="*/ 2700087 h 2700087"/>
              <a:gd name="connsiteX0" fmla="*/ 2523520 w 2540572"/>
              <a:gd name="connsiteY0" fmla="*/ 2684847 h 2684847"/>
              <a:gd name="connsiteX1" fmla="*/ 0 w 2540572"/>
              <a:gd name="connsiteY1" fmla="*/ 3 h 2684847"/>
              <a:gd name="connsiteX2" fmla="*/ 2540572 w 2540572"/>
              <a:gd name="connsiteY2" fmla="*/ 0 h 2684847"/>
              <a:gd name="connsiteX3" fmla="*/ 2523520 w 2540572"/>
              <a:gd name="connsiteY3" fmla="*/ 2684847 h 2684847"/>
              <a:gd name="connsiteX0" fmla="*/ 2531140 w 2540572"/>
              <a:gd name="connsiteY0" fmla="*/ 2661987 h 2661987"/>
              <a:gd name="connsiteX1" fmla="*/ 0 w 2540572"/>
              <a:gd name="connsiteY1" fmla="*/ 3 h 2661987"/>
              <a:gd name="connsiteX2" fmla="*/ 2540572 w 2540572"/>
              <a:gd name="connsiteY2" fmla="*/ 0 h 2661987"/>
              <a:gd name="connsiteX3" fmla="*/ 2531140 w 2540572"/>
              <a:gd name="connsiteY3" fmla="*/ 2661987 h 2661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572" h="2661987">
                <a:moveTo>
                  <a:pt x="2531140" y="2661987"/>
                </a:moveTo>
                <a:lnTo>
                  <a:pt x="0" y="3"/>
                </a:lnTo>
                <a:lnTo>
                  <a:pt x="2540572" y="0"/>
                </a:lnTo>
                <a:cubicBezTo>
                  <a:pt x="2539801" y="434975"/>
                  <a:pt x="2531911" y="2227012"/>
                  <a:pt x="2531140" y="2661987"/>
                </a:cubicBezTo>
                <a:close/>
              </a:path>
            </a:pathLst>
          </a:custGeom>
          <a:solidFill>
            <a:srgbClr val="FAA7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logo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7" t="9371" r="12380" b="7562"/>
          <a:stretch/>
        </p:blipFill>
        <p:spPr>
          <a:xfrm>
            <a:off x="6629949" y="72189"/>
            <a:ext cx="1267481" cy="132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3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6" dur="1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9" r="29539"/>
          <a:stretch>
            <a:fillRect/>
          </a:stretch>
        </p:blipFill>
        <p:spPr/>
      </p:pic>
      <p:pic>
        <p:nvPicPr>
          <p:cNvPr id="21" name="Picture 2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9" r="25109"/>
          <a:stretch>
            <a:fillRect/>
          </a:stretch>
        </p:blipFill>
        <p:spPr/>
      </p:pic>
      <p:pic>
        <p:nvPicPr>
          <p:cNvPr id="11" name="Picture 1"/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4" r="32864"/>
          <a:stretch>
            <a:fillRect/>
          </a:stretch>
        </p:blipFill>
        <p:spPr/>
      </p:pic>
      <p:sp>
        <p:nvSpPr>
          <p:cNvPr id="22" name="-"/>
          <p:cNvSpPr/>
          <p:nvPr/>
        </p:nvSpPr>
        <p:spPr>
          <a:xfrm>
            <a:off x="0" y="10773519"/>
            <a:ext cx="4345176" cy="548531"/>
          </a:xfrm>
          <a:custGeom>
            <a:avLst/>
            <a:gdLst>
              <a:gd name="connsiteX0" fmla="*/ 0 w 3926076"/>
              <a:gd name="connsiteY0" fmla="*/ 0 h 548531"/>
              <a:gd name="connsiteX1" fmla="*/ 3926076 w 3926076"/>
              <a:gd name="connsiteY1" fmla="*/ 0 h 548531"/>
              <a:gd name="connsiteX2" fmla="*/ 3926076 w 3926076"/>
              <a:gd name="connsiteY2" fmla="*/ 548531 h 548531"/>
              <a:gd name="connsiteX3" fmla="*/ 0 w 3926076"/>
              <a:gd name="connsiteY3" fmla="*/ 548531 h 548531"/>
              <a:gd name="connsiteX4" fmla="*/ 0 w 3926076"/>
              <a:gd name="connsiteY4" fmla="*/ 0 h 548531"/>
              <a:gd name="connsiteX0" fmla="*/ 0 w 4364226"/>
              <a:gd name="connsiteY0" fmla="*/ 0 h 567581"/>
              <a:gd name="connsiteX1" fmla="*/ 3926076 w 4364226"/>
              <a:gd name="connsiteY1" fmla="*/ 0 h 567581"/>
              <a:gd name="connsiteX2" fmla="*/ 4364226 w 4364226"/>
              <a:gd name="connsiteY2" fmla="*/ 567581 h 567581"/>
              <a:gd name="connsiteX3" fmla="*/ 0 w 4364226"/>
              <a:gd name="connsiteY3" fmla="*/ 548531 h 567581"/>
              <a:gd name="connsiteX4" fmla="*/ 0 w 4364226"/>
              <a:gd name="connsiteY4" fmla="*/ 0 h 567581"/>
              <a:gd name="connsiteX0" fmla="*/ 0 w 4345176"/>
              <a:gd name="connsiteY0" fmla="*/ 0 h 548531"/>
              <a:gd name="connsiteX1" fmla="*/ 3926076 w 4345176"/>
              <a:gd name="connsiteY1" fmla="*/ 0 h 548531"/>
              <a:gd name="connsiteX2" fmla="*/ 4345176 w 4345176"/>
              <a:gd name="connsiteY2" fmla="*/ 548531 h 548531"/>
              <a:gd name="connsiteX3" fmla="*/ 0 w 4345176"/>
              <a:gd name="connsiteY3" fmla="*/ 548531 h 548531"/>
              <a:gd name="connsiteX4" fmla="*/ 0 w 4345176"/>
              <a:gd name="connsiteY4" fmla="*/ 0 h 54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5176" h="548531">
                <a:moveTo>
                  <a:pt x="0" y="0"/>
                </a:moveTo>
                <a:lnTo>
                  <a:pt x="3926076" y="0"/>
                </a:lnTo>
                <a:lnTo>
                  <a:pt x="4345176" y="548531"/>
                </a:lnTo>
                <a:lnTo>
                  <a:pt x="0" y="548531"/>
                </a:lnTo>
                <a:lnTo>
                  <a:pt x="0" y="0"/>
                </a:lnTo>
                <a:close/>
              </a:path>
            </a:pathLst>
          </a:custGeom>
          <a:solidFill>
            <a:srgbClr val="3175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-"/>
          <p:cNvSpPr/>
          <p:nvPr/>
        </p:nvSpPr>
        <p:spPr>
          <a:xfrm>
            <a:off x="4065776" y="10767169"/>
            <a:ext cx="633224" cy="567581"/>
          </a:xfrm>
          <a:custGeom>
            <a:avLst/>
            <a:gdLst>
              <a:gd name="connsiteX0" fmla="*/ 0 w 874524"/>
              <a:gd name="connsiteY0" fmla="*/ 0 h 567581"/>
              <a:gd name="connsiteX1" fmla="*/ 874524 w 874524"/>
              <a:gd name="connsiteY1" fmla="*/ 0 h 567581"/>
              <a:gd name="connsiteX2" fmla="*/ 874524 w 874524"/>
              <a:gd name="connsiteY2" fmla="*/ 567581 h 567581"/>
              <a:gd name="connsiteX3" fmla="*/ 0 w 874524"/>
              <a:gd name="connsiteY3" fmla="*/ 567581 h 567581"/>
              <a:gd name="connsiteX4" fmla="*/ 0 w 874524"/>
              <a:gd name="connsiteY4" fmla="*/ 0 h 567581"/>
              <a:gd name="connsiteX0" fmla="*/ 0 w 874524"/>
              <a:gd name="connsiteY0" fmla="*/ 6350 h 573931"/>
              <a:gd name="connsiteX1" fmla="*/ 207774 w 874524"/>
              <a:gd name="connsiteY1" fmla="*/ 0 h 573931"/>
              <a:gd name="connsiteX2" fmla="*/ 874524 w 874524"/>
              <a:gd name="connsiteY2" fmla="*/ 573931 h 573931"/>
              <a:gd name="connsiteX3" fmla="*/ 0 w 874524"/>
              <a:gd name="connsiteY3" fmla="*/ 573931 h 573931"/>
              <a:gd name="connsiteX4" fmla="*/ 0 w 874524"/>
              <a:gd name="connsiteY4" fmla="*/ 6350 h 573931"/>
              <a:gd name="connsiteX0" fmla="*/ 0 w 874524"/>
              <a:gd name="connsiteY0" fmla="*/ 6350 h 573931"/>
              <a:gd name="connsiteX1" fmla="*/ 207774 w 874524"/>
              <a:gd name="connsiteY1" fmla="*/ 0 h 573931"/>
              <a:gd name="connsiteX2" fmla="*/ 874524 w 874524"/>
              <a:gd name="connsiteY2" fmla="*/ 573931 h 573931"/>
              <a:gd name="connsiteX3" fmla="*/ 120650 w 874524"/>
              <a:gd name="connsiteY3" fmla="*/ 573931 h 573931"/>
              <a:gd name="connsiteX4" fmla="*/ 0 w 874524"/>
              <a:gd name="connsiteY4" fmla="*/ 6350 h 573931"/>
              <a:gd name="connsiteX0" fmla="*/ 0 w 334774"/>
              <a:gd name="connsiteY0" fmla="*/ 6350 h 573931"/>
              <a:gd name="connsiteX1" fmla="*/ 207774 w 334774"/>
              <a:gd name="connsiteY1" fmla="*/ 0 h 573931"/>
              <a:gd name="connsiteX2" fmla="*/ 334774 w 334774"/>
              <a:gd name="connsiteY2" fmla="*/ 567581 h 573931"/>
              <a:gd name="connsiteX3" fmla="*/ 120650 w 334774"/>
              <a:gd name="connsiteY3" fmla="*/ 573931 h 573931"/>
              <a:gd name="connsiteX4" fmla="*/ 0 w 334774"/>
              <a:gd name="connsiteY4" fmla="*/ 6350 h 573931"/>
              <a:gd name="connsiteX0" fmla="*/ 0 w 633224"/>
              <a:gd name="connsiteY0" fmla="*/ 0 h 573931"/>
              <a:gd name="connsiteX1" fmla="*/ 506224 w 633224"/>
              <a:gd name="connsiteY1" fmla="*/ 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33224"/>
              <a:gd name="connsiteY0" fmla="*/ 0 h 573931"/>
              <a:gd name="connsiteX1" fmla="*/ 239524 w 633224"/>
              <a:gd name="connsiteY1" fmla="*/ 635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0 h 573931"/>
              <a:gd name="connsiteX0" fmla="*/ 0 w 620524"/>
              <a:gd name="connsiteY0" fmla="*/ 0 h 567581"/>
              <a:gd name="connsiteX1" fmla="*/ 226824 w 620524"/>
              <a:gd name="connsiteY1" fmla="*/ 0 h 567581"/>
              <a:gd name="connsiteX2" fmla="*/ 620524 w 620524"/>
              <a:gd name="connsiteY2" fmla="*/ 561231 h 567581"/>
              <a:gd name="connsiteX3" fmla="*/ 406400 w 620524"/>
              <a:gd name="connsiteY3" fmla="*/ 567581 h 567581"/>
              <a:gd name="connsiteX4" fmla="*/ 0 w 620524"/>
              <a:gd name="connsiteY4" fmla="*/ 0 h 567581"/>
              <a:gd name="connsiteX0" fmla="*/ 0 w 620524"/>
              <a:gd name="connsiteY0" fmla="*/ 6350 h 573931"/>
              <a:gd name="connsiteX1" fmla="*/ 220474 w 620524"/>
              <a:gd name="connsiteY1" fmla="*/ 0 h 573931"/>
              <a:gd name="connsiteX2" fmla="*/ 620524 w 620524"/>
              <a:gd name="connsiteY2" fmla="*/ 567581 h 573931"/>
              <a:gd name="connsiteX3" fmla="*/ 406400 w 620524"/>
              <a:gd name="connsiteY3" fmla="*/ 573931 h 573931"/>
              <a:gd name="connsiteX4" fmla="*/ 0 w 620524"/>
              <a:gd name="connsiteY4" fmla="*/ 6350 h 573931"/>
              <a:gd name="connsiteX0" fmla="*/ 0 w 620524"/>
              <a:gd name="connsiteY0" fmla="*/ 6350 h 573931"/>
              <a:gd name="connsiteX1" fmla="*/ 188724 w 620524"/>
              <a:gd name="connsiteY1" fmla="*/ 0 h 573931"/>
              <a:gd name="connsiteX2" fmla="*/ 620524 w 620524"/>
              <a:gd name="connsiteY2" fmla="*/ 567581 h 573931"/>
              <a:gd name="connsiteX3" fmla="*/ 406400 w 620524"/>
              <a:gd name="connsiteY3" fmla="*/ 573931 h 573931"/>
              <a:gd name="connsiteX4" fmla="*/ 0 w 620524"/>
              <a:gd name="connsiteY4" fmla="*/ 6350 h 573931"/>
              <a:gd name="connsiteX0" fmla="*/ 0 w 652274"/>
              <a:gd name="connsiteY0" fmla="*/ 12700 h 573931"/>
              <a:gd name="connsiteX1" fmla="*/ 220474 w 652274"/>
              <a:gd name="connsiteY1" fmla="*/ 0 h 573931"/>
              <a:gd name="connsiteX2" fmla="*/ 652274 w 652274"/>
              <a:gd name="connsiteY2" fmla="*/ 567581 h 573931"/>
              <a:gd name="connsiteX3" fmla="*/ 438150 w 652274"/>
              <a:gd name="connsiteY3" fmla="*/ 573931 h 573931"/>
              <a:gd name="connsiteX4" fmla="*/ 0 w 652274"/>
              <a:gd name="connsiteY4" fmla="*/ 12700 h 573931"/>
              <a:gd name="connsiteX0" fmla="*/ 0 w 633224"/>
              <a:gd name="connsiteY0" fmla="*/ 12700 h 573931"/>
              <a:gd name="connsiteX1" fmla="*/ 201424 w 633224"/>
              <a:gd name="connsiteY1" fmla="*/ 0 h 573931"/>
              <a:gd name="connsiteX2" fmla="*/ 633224 w 633224"/>
              <a:gd name="connsiteY2" fmla="*/ 567581 h 573931"/>
              <a:gd name="connsiteX3" fmla="*/ 419100 w 633224"/>
              <a:gd name="connsiteY3" fmla="*/ 573931 h 573931"/>
              <a:gd name="connsiteX4" fmla="*/ 0 w 633224"/>
              <a:gd name="connsiteY4" fmla="*/ 12700 h 573931"/>
              <a:gd name="connsiteX0" fmla="*/ 0 w 633224"/>
              <a:gd name="connsiteY0" fmla="*/ 0 h 561231"/>
              <a:gd name="connsiteX1" fmla="*/ 214124 w 633224"/>
              <a:gd name="connsiteY1" fmla="*/ 6350 h 561231"/>
              <a:gd name="connsiteX2" fmla="*/ 633224 w 633224"/>
              <a:gd name="connsiteY2" fmla="*/ 554881 h 561231"/>
              <a:gd name="connsiteX3" fmla="*/ 419100 w 633224"/>
              <a:gd name="connsiteY3" fmla="*/ 561231 h 561231"/>
              <a:gd name="connsiteX4" fmla="*/ 0 w 633224"/>
              <a:gd name="connsiteY4" fmla="*/ 0 h 561231"/>
              <a:gd name="connsiteX0" fmla="*/ 0 w 633224"/>
              <a:gd name="connsiteY0" fmla="*/ 6350 h 567581"/>
              <a:gd name="connsiteX1" fmla="*/ 207774 w 633224"/>
              <a:gd name="connsiteY1" fmla="*/ 0 h 567581"/>
              <a:gd name="connsiteX2" fmla="*/ 633224 w 633224"/>
              <a:gd name="connsiteY2" fmla="*/ 561231 h 567581"/>
              <a:gd name="connsiteX3" fmla="*/ 419100 w 633224"/>
              <a:gd name="connsiteY3" fmla="*/ 567581 h 567581"/>
              <a:gd name="connsiteX4" fmla="*/ 0 w 633224"/>
              <a:gd name="connsiteY4" fmla="*/ 6350 h 56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224" h="567581">
                <a:moveTo>
                  <a:pt x="0" y="6350"/>
                </a:moveTo>
                <a:lnTo>
                  <a:pt x="207774" y="0"/>
                </a:lnTo>
                <a:lnTo>
                  <a:pt x="633224" y="561231"/>
                </a:lnTo>
                <a:lnTo>
                  <a:pt x="419100" y="567581"/>
                </a:lnTo>
                <a:lnTo>
                  <a:pt x="0" y="6350"/>
                </a:lnTo>
                <a:close/>
              </a:path>
            </a:pathLst>
          </a:custGeom>
          <a:solidFill>
            <a:srgbClr val="1F4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text 6"/>
          <p:cNvSpPr txBox="1"/>
          <p:nvPr/>
        </p:nvSpPr>
        <p:spPr>
          <a:xfrm>
            <a:off x="390818" y="10871789"/>
            <a:ext cx="3015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HOTLINE NUMBER : +1234567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4" name="text 5"/>
          <p:cNvSpPr txBox="1"/>
          <p:nvPr/>
        </p:nvSpPr>
        <p:spPr>
          <a:xfrm>
            <a:off x="4253022" y="8742194"/>
            <a:ext cx="331735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Lorem </a:t>
            </a:r>
            <a:r>
              <a:rPr lang="id-ID" sz="1600" i="1" dirty="0">
                <a:solidFill>
                  <a:schemeClr val="tx2">
                    <a:lumMod val="75000"/>
                  </a:schemeClr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tx2">
                    <a:lumMod val="75000"/>
                  </a:schemeClr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tx2">
                    <a:lumMod val="75000"/>
                  </a:schemeClr>
                </a:solidFill>
              </a:rPr>
              <a:t>eiusmod</a:t>
            </a:r>
            <a:endParaRPr lang="id-ID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 4"/>
          <p:cNvSpPr txBox="1"/>
          <p:nvPr/>
        </p:nvSpPr>
        <p:spPr>
          <a:xfrm>
            <a:off x="4511630" y="7579319"/>
            <a:ext cx="3250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 3"/>
          <p:cNvSpPr txBox="1"/>
          <p:nvPr/>
        </p:nvSpPr>
        <p:spPr>
          <a:xfrm>
            <a:off x="427181" y="8414365"/>
            <a:ext cx="34988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id-ID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id-ID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Ut enim ad minim veniam, quis nostrud exercitation ullamco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text 2"/>
          <p:cNvSpPr txBox="1"/>
          <p:nvPr/>
        </p:nvSpPr>
        <p:spPr>
          <a:xfrm>
            <a:off x="469711" y="6721209"/>
            <a:ext cx="3622787" cy="1620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rgbClr val="4388C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MODERN</a:t>
            </a:r>
          </a:p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DESIGN OF</a:t>
            </a:r>
          </a:p>
          <a:p>
            <a:pPr>
              <a:lnSpc>
                <a:spcPct val="65000"/>
              </a:lnSpc>
            </a:pPr>
            <a:r>
              <a:rPr lang="id-ID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INTERIOR</a:t>
            </a:r>
            <a:endParaRPr lang="id-ID" sz="5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text 1"/>
          <p:cNvSpPr txBox="1"/>
          <p:nvPr/>
        </p:nvSpPr>
        <p:spPr>
          <a:xfrm>
            <a:off x="4536345" y="669590"/>
            <a:ext cx="3034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www.yourdomain.com</a:t>
            </a:r>
            <a:endParaRPr lang="id-ID" spc="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" name="lo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07" y="331792"/>
            <a:ext cx="1390093" cy="97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6000" r="-5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-"/>
          <p:cNvSpPr/>
          <p:nvPr/>
        </p:nvSpPr>
        <p:spPr>
          <a:xfrm>
            <a:off x="0" y="0"/>
            <a:ext cx="8010525" cy="5661025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-"/>
          <p:cNvSpPr/>
          <p:nvPr/>
        </p:nvSpPr>
        <p:spPr>
          <a:xfrm>
            <a:off x="0" y="3298825"/>
            <a:ext cx="8061325" cy="8023225"/>
          </a:xfrm>
          <a:custGeom>
            <a:avLst/>
            <a:gdLst>
              <a:gd name="connsiteX0" fmla="*/ 0 w 8010525"/>
              <a:gd name="connsiteY0" fmla="*/ 0 h 5661025"/>
              <a:gd name="connsiteX1" fmla="*/ 8010525 w 8010525"/>
              <a:gd name="connsiteY1" fmla="*/ 0 h 5661025"/>
              <a:gd name="connsiteX2" fmla="*/ 8010525 w 8010525"/>
              <a:gd name="connsiteY2" fmla="*/ 5661025 h 5661025"/>
              <a:gd name="connsiteX3" fmla="*/ 0 w 8010525"/>
              <a:gd name="connsiteY3" fmla="*/ 5661025 h 5661025"/>
              <a:gd name="connsiteX4" fmla="*/ 0 w 8010525"/>
              <a:gd name="connsiteY4" fmla="*/ 0 h 5661025"/>
              <a:gd name="connsiteX0" fmla="*/ 0 w 8061325"/>
              <a:gd name="connsiteY0" fmla="*/ 2362200 h 8023225"/>
              <a:gd name="connsiteX1" fmla="*/ 8061325 w 8061325"/>
              <a:gd name="connsiteY1" fmla="*/ 0 h 8023225"/>
              <a:gd name="connsiteX2" fmla="*/ 8010525 w 8061325"/>
              <a:gd name="connsiteY2" fmla="*/ 8023225 h 8023225"/>
              <a:gd name="connsiteX3" fmla="*/ 0 w 8061325"/>
              <a:gd name="connsiteY3" fmla="*/ 8023225 h 8023225"/>
              <a:gd name="connsiteX4" fmla="*/ 0 w 8061325"/>
              <a:gd name="connsiteY4" fmla="*/ 2362200 h 802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1325" h="8023225">
                <a:moveTo>
                  <a:pt x="0" y="2362200"/>
                </a:moveTo>
                <a:lnTo>
                  <a:pt x="8061325" y="0"/>
                </a:lnTo>
                <a:lnTo>
                  <a:pt x="8010525" y="8023225"/>
                </a:lnTo>
                <a:lnTo>
                  <a:pt x="0" y="8023225"/>
                </a:lnTo>
                <a:lnTo>
                  <a:pt x="0" y="2362200"/>
                </a:lnTo>
                <a:close/>
              </a:path>
            </a:pathLst>
          </a:custGeom>
          <a:solidFill>
            <a:srgbClr val="D32131"/>
          </a:solidFill>
          <a:ln>
            <a:noFill/>
          </a:ln>
          <a:effectLst>
            <a:outerShdw blurRad="419100" dist="2286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-"/>
          <p:cNvSpPr/>
          <p:nvPr/>
        </p:nvSpPr>
        <p:spPr>
          <a:xfrm rot="20613660">
            <a:off x="4178860" y="7628705"/>
            <a:ext cx="2903910" cy="2864496"/>
          </a:xfrm>
          <a:prstGeom prst="rect">
            <a:avLst/>
          </a:prstGeom>
          <a:noFill/>
          <a:ln w="171450">
            <a:solidFill>
              <a:srgbClr val="9C1825">
                <a:alpha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>
            <a:off x="3945780" y="2141621"/>
            <a:ext cx="4163505" cy="7748337"/>
          </a:xfrm>
          <a:custGeom>
            <a:avLst/>
            <a:gdLst>
              <a:gd name="connsiteX0" fmla="*/ 0 w 2045369"/>
              <a:gd name="connsiteY0" fmla="*/ 5342021 h 5342021"/>
              <a:gd name="connsiteX1" fmla="*/ 1022685 w 2045369"/>
              <a:gd name="connsiteY1" fmla="*/ 0 h 5342021"/>
              <a:gd name="connsiteX2" fmla="*/ 2045369 w 2045369"/>
              <a:gd name="connsiteY2" fmla="*/ 5342021 h 5342021"/>
              <a:gd name="connsiteX3" fmla="*/ 0 w 2045369"/>
              <a:gd name="connsiteY3" fmla="*/ 5342021 h 5342021"/>
              <a:gd name="connsiteX0" fmla="*/ 0 w 3019927"/>
              <a:gd name="connsiteY0" fmla="*/ 6112042 h 6112042"/>
              <a:gd name="connsiteX1" fmla="*/ 3019927 w 3019927"/>
              <a:gd name="connsiteY1" fmla="*/ 0 h 6112042"/>
              <a:gd name="connsiteX2" fmla="*/ 2045369 w 3019927"/>
              <a:gd name="connsiteY2" fmla="*/ 6112042 h 6112042"/>
              <a:gd name="connsiteX3" fmla="*/ 0 w 3019927"/>
              <a:gd name="connsiteY3" fmla="*/ 6112042 h 6112042"/>
              <a:gd name="connsiteX0" fmla="*/ 0 w 3031959"/>
              <a:gd name="connsiteY0" fmla="*/ 6112042 h 7291137"/>
              <a:gd name="connsiteX1" fmla="*/ 3019927 w 3031959"/>
              <a:gd name="connsiteY1" fmla="*/ 0 h 7291137"/>
              <a:gd name="connsiteX2" fmla="*/ 3031959 w 3031959"/>
              <a:gd name="connsiteY2" fmla="*/ 7291137 h 7291137"/>
              <a:gd name="connsiteX3" fmla="*/ 0 w 3031959"/>
              <a:gd name="connsiteY3" fmla="*/ 6112042 h 7291137"/>
              <a:gd name="connsiteX0" fmla="*/ 0 w 3970422"/>
              <a:gd name="connsiteY0" fmla="*/ 3392905 h 7291137"/>
              <a:gd name="connsiteX1" fmla="*/ 3958390 w 3970422"/>
              <a:gd name="connsiteY1" fmla="*/ 0 h 7291137"/>
              <a:gd name="connsiteX2" fmla="*/ 3970422 w 3970422"/>
              <a:gd name="connsiteY2" fmla="*/ 7291137 h 7291137"/>
              <a:gd name="connsiteX3" fmla="*/ 0 w 3970422"/>
              <a:gd name="connsiteY3" fmla="*/ 3392905 h 7291137"/>
              <a:gd name="connsiteX0" fmla="*/ 0 w 3970422"/>
              <a:gd name="connsiteY0" fmla="*/ 3392905 h 7291137"/>
              <a:gd name="connsiteX1" fmla="*/ 3958390 w 3970422"/>
              <a:gd name="connsiteY1" fmla="*/ 0 h 7291137"/>
              <a:gd name="connsiteX2" fmla="*/ 3970422 w 3970422"/>
              <a:gd name="connsiteY2" fmla="*/ 7291137 h 7291137"/>
              <a:gd name="connsiteX3" fmla="*/ 0 w 3970422"/>
              <a:gd name="connsiteY3" fmla="*/ 3392905 h 7291137"/>
              <a:gd name="connsiteX0" fmla="*/ 28483 w 3998905"/>
              <a:gd name="connsiteY0" fmla="*/ 3392905 h 7291137"/>
              <a:gd name="connsiteX1" fmla="*/ 3986873 w 3998905"/>
              <a:gd name="connsiteY1" fmla="*/ 0 h 7291137"/>
              <a:gd name="connsiteX2" fmla="*/ 3998905 w 3998905"/>
              <a:gd name="connsiteY2" fmla="*/ 7291137 h 7291137"/>
              <a:gd name="connsiteX3" fmla="*/ 28483 w 3998905"/>
              <a:gd name="connsiteY3" fmla="*/ 3392905 h 7291137"/>
              <a:gd name="connsiteX0" fmla="*/ 28835 w 3999257"/>
              <a:gd name="connsiteY0" fmla="*/ 3537284 h 7435516"/>
              <a:gd name="connsiteX1" fmla="*/ 3963162 w 3999257"/>
              <a:gd name="connsiteY1" fmla="*/ 0 h 7435516"/>
              <a:gd name="connsiteX2" fmla="*/ 3999257 w 3999257"/>
              <a:gd name="connsiteY2" fmla="*/ 7435516 h 7435516"/>
              <a:gd name="connsiteX3" fmla="*/ 28835 w 3999257"/>
              <a:gd name="connsiteY3" fmla="*/ 3537284 h 7435516"/>
              <a:gd name="connsiteX0" fmla="*/ 28835 w 4023320"/>
              <a:gd name="connsiteY0" fmla="*/ 3537284 h 7748337"/>
              <a:gd name="connsiteX1" fmla="*/ 3963162 w 4023320"/>
              <a:gd name="connsiteY1" fmla="*/ 0 h 7748337"/>
              <a:gd name="connsiteX2" fmla="*/ 4023320 w 4023320"/>
              <a:gd name="connsiteY2" fmla="*/ 7748337 h 7748337"/>
              <a:gd name="connsiteX3" fmla="*/ 28835 w 4023320"/>
              <a:gd name="connsiteY3" fmla="*/ 3537284 h 7748337"/>
              <a:gd name="connsiteX0" fmla="*/ 28835 w 4023320"/>
              <a:gd name="connsiteY0" fmla="*/ 3537284 h 7748337"/>
              <a:gd name="connsiteX1" fmla="*/ 3963162 w 4023320"/>
              <a:gd name="connsiteY1" fmla="*/ 0 h 7748337"/>
              <a:gd name="connsiteX2" fmla="*/ 4023320 w 4023320"/>
              <a:gd name="connsiteY2" fmla="*/ 7748337 h 7748337"/>
              <a:gd name="connsiteX3" fmla="*/ 28835 w 4023320"/>
              <a:gd name="connsiteY3" fmla="*/ 3537284 h 7748337"/>
              <a:gd name="connsiteX0" fmla="*/ 28835 w 4023320"/>
              <a:gd name="connsiteY0" fmla="*/ 3537284 h 7748337"/>
              <a:gd name="connsiteX1" fmla="*/ 3963162 w 4023320"/>
              <a:gd name="connsiteY1" fmla="*/ 0 h 7748337"/>
              <a:gd name="connsiteX2" fmla="*/ 4023320 w 4023320"/>
              <a:gd name="connsiteY2" fmla="*/ 7748337 h 7748337"/>
              <a:gd name="connsiteX3" fmla="*/ 28835 w 4023320"/>
              <a:gd name="connsiteY3" fmla="*/ 3537284 h 7748337"/>
              <a:gd name="connsiteX0" fmla="*/ 27475 w 4118212"/>
              <a:gd name="connsiteY0" fmla="*/ 3537284 h 7748337"/>
              <a:gd name="connsiteX1" fmla="*/ 4058054 w 4118212"/>
              <a:gd name="connsiteY1" fmla="*/ 0 h 7748337"/>
              <a:gd name="connsiteX2" fmla="*/ 4118212 w 4118212"/>
              <a:gd name="connsiteY2" fmla="*/ 7748337 h 7748337"/>
              <a:gd name="connsiteX3" fmla="*/ 27475 w 4118212"/>
              <a:gd name="connsiteY3" fmla="*/ 3537284 h 7748337"/>
              <a:gd name="connsiteX0" fmla="*/ 14044 w 4104781"/>
              <a:gd name="connsiteY0" fmla="*/ 3537284 h 7748337"/>
              <a:gd name="connsiteX1" fmla="*/ 4044623 w 4104781"/>
              <a:gd name="connsiteY1" fmla="*/ 0 h 7748337"/>
              <a:gd name="connsiteX2" fmla="*/ 4104781 w 4104781"/>
              <a:gd name="connsiteY2" fmla="*/ 7748337 h 7748337"/>
              <a:gd name="connsiteX3" fmla="*/ 14044 w 4104781"/>
              <a:gd name="connsiteY3" fmla="*/ 3537284 h 7748337"/>
              <a:gd name="connsiteX0" fmla="*/ 0 w 4090737"/>
              <a:gd name="connsiteY0" fmla="*/ 3537284 h 7748337"/>
              <a:gd name="connsiteX1" fmla="*/ 4030579 w 4090737"/>
              <a:gd name="connsiteY1" fmla="*/ 0 h 7748337"/>
              <a:gd name="connsiteX2" fmla="*/ 4090737 w 4090737"/>
              <a:gd name="connsiteY2" fmla="*/ 7748337 h 7748337"/>
              <a:gd name="connsiteX3" fmla="*/ 0 w 4090737"/>
              <a:gd name="connsiteY3" fmla="*/ 3537284 h 7748337"/>
              <a:gd name="connsiteX0" fmla="*/ 0 w 4211053"/>
              <a:gd name="connsiteY0" fmla="*/ 3585410 h 7748337"/>
              <a:gd name="connsiteX1" fmla="*/ 4150895 w 4211053"/>
              <a:gd name="connsiteY1" fmla="*/ 0 h 7748337"/>
              <a:gd name="connsiteX2" fmla="*/ 4211053 w 4211053"/>
              <a:gd name="connsiteY2" fmla="*/ 7748337 h 7748337"/>
              <a:gd name="connsiteX3" fmla="*/ 0 w 4211053"/>
              <a:gd name="connsiteY3" fmla="*/ 3585410 h 7748337"/>
              <a:gd name="connsiteX0" fmla="*/ 0 w 4211053"/>
              <a:gd name="connsiteY0" fmla="*/ 3585410 h 7748337"/>
              <a:gd name="connsiteX1" fmla="*/ 4150895 w 4211053"/>
              <a:gd name="connsiteY1" fmla="*/ 0 h 7748337"/>
              <a:gd name="connsiteX2" fmla="*/ 4211053 w 4211053"/>
              <a:gd name="connsiteY2" fmla="*/ 7748337 h 7748337"/>
              <a:gd name="connsiteX3" fmla="*/ 0 w 4211053"/>
              <a:gd name="connsiteY3" fmla="*/ 3585410 h 7748337"/>
              <a:gd name="connsiteX0" fmla="*/ 564 w 4211617"/>
              <a:gd name="connsiteY0" fmla="*/ 3585410 h 7748337"/>
              <a:gd name="connsiteX1" fmla="*/ 4151459 w 4211617"/>
              <a:gd name="connsiteY1" fmla="*/ 0 h 7748337"/>
              <a:gd name="connsiteX2" fmla="*/ 4211617 w 4211617"/>
              <a:gd name="connsiteY2" fmla="*/ 7748337 h 7748337"/>
              <a:gd name="connsiteX3" fmla="*/ 564 w 4211617"/>
              <a:gd name="connsiteY3" fmla="*/ 3585410 h 7748337"/>
              <a:gd name="connsiteX0" fmla="*/ 578 w 4163505"/>
              <a:gd name="connsiteY0" fmla="*/ 3513221 h 7748337"/>
              <a:gd name="connsiteX1" fmla="*/ 4103347 w 4163505"/>
              <a:gd name="connsiteY1" fmla="*/ 0 h 7748337"/>
              <a:gd name="connsiteX2" fmla="*/ 4163505 w 4163505"/>
              <a:gd name="connsiteY2" fmla="*/ 7748337 h 7748337"/>
              <a:gd name="connsiteX3" fmla="*/ 578 w 4163505"/>
              <a:gd name="connsiteY3" fmla="*/ 3513221 h 7748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3505" h="7748337">
                <a:moveTo>
                  <a:pt x="578" y="3513221"/>
                </a:moveTo>
                <a:cubicBezTo>
                  <a:pt x="237198" y="1756611"/>
                  <a:pt x="1532600" y="72189"/>
                  <a:pt x="4103347" y="0"/>
                </a:cubicBezTo>
                <a:cubicBezTo>
                  <a:pt x="4107358" y="2430379"/>
                  <a:pt x="4159494" y="5317958"/>
                  <a:pt x="4163505" y="7748337"/>
                </a:cubicBezTo>
                <a:cubicBezTo>
                  <a:pt x="2013862" y="7740316"/>
                  <a:pt x="-39527" y="6023810"/>
                  <a:pt x="578" y="3513221"/>
                </a:cubicBezTo>
                <a:close/>
              </a:path>
            </a:pathLst>
          </a:custGeom>
          <a:solidFill>
            <a:schemeClr val="tx1">
              <a:alpha val="14000"/>
            </a:schemeClr>
          </a:solidFill>
          <a:ln>
            <a:noFill/>
          </a:ln>
          <a:effectLst>
            <a:outerShdw blurRad="190500" dist="152400" dir="10800000" algn="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t="5557" r="60347"/>
          <a:stretch/>
        </p:blipFill>
        <p:spPr>
          <a:xfrm>
            <a:off x="3835567" y="2000503"/>
            <a:ext cx="4225591" cy="7870322"/>
          </a:xfrm>
          <a:prstGeom prst="rect">
            <a:avLst/>
          </a:prstGeom>
        </p:spPr>
      </p:pic>
      <p:cxnSp>
        <p:nvCxnSpPr>
          <p:cNvPr id="10" name="put picture below"/>
          <p:cNvCxnSpPr/>
          <p:nvPr/>
        </p:nvCxnSpPr>
        <p:spPr>
          <a:xfrm flipV="1">
            <a:off x="533400" y="2387769"/>
            <a:ext cx="4775200" cy="1346031"/>
          </a:xfrm>
          <a:prstGeom prst="line">
            <a:avLst/>
          </a:prstGeom>
          <a:ln w="1143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-"/>
          <p:cNvCxnSpPr>
            <a:stCxn id="14" idx="3"/>
          </p:cNvCxnSpPr>
          <p:nvPr/>
        </p:nvCxnSpPr>
        <p:spPr>
          <a:xfrm flipV="1">
            <a:off x="4545274" y="742950"/>
            <a:ext cx="560928" cy="161046"/>
          </a:xfrm>
          <a:prstGeom prst="line">
            <a:avLst/>
          </a:prstGeom>
          <a:ln w="1143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-"/>
          <p:cNvSpPr/>
          <p:nvPr/>
        </p:nvSpPr>
        <p:spPr>
          <a:xfrm>
            <a:off x="80204" y="2012951"/>
            <a:ext cx="8504995" cy="3347849"/>
          </a:xfrm>
          <a:custGeom>
            <a:avLst/>
            <a:gdLst>
              <a:gd name="connsiteX0" fmla="*/ 359210 w 8182410"/>
              <a:gd name="connsiteY0" fmla="*/ 144960 h 3212984"/>
              <a:gd name="connsiteX1" fmla="*/ 105210 w 8182410"/>
              <a:gd name="connsiteY1" fmla="*/ 2329360 h 3212984"/>
              <a:gd name="connsiteX2" fmla="*/ 1883210 w 8182410"/>
              <a:gd name="connsiteY2" fmla="*/ 3167560 h 3212984"/>
              <a:gd name="connsiteX3" fmla="*/ 4880410 w 8182410"/>
              <a:gd name="connsiteY3" fmla="*/ 1084760 h 3212984"/>
              <a:gd name="connsiteX4" fmla="*/ 6455210 w 8182410"/>
              <a:gd name="connsiteY4" fmla="*/ 144960 h 3212984"/>
              <a:gd name="connsiteX5" fmla="*/ 8182410 w 8182410"/>
              <a:gd name="connsiteY5" fmla="*/ 17960 h 3212984"/>
              <a:gd name="connsiteX0" fmla="*/ 413317 w 8236517"/>
              <a:gd name="connsiteY0" fmla="*/ 144960 h 3212984"/>
              <a:gd name="connsiteX1" fmla="*/ 159317 w 8236517"/>
              <a:gd name="connsiteY1" fmla="*/ 2329360 h 3212984"/>
              <a:gd name="connsiteX2" fmla="*/ 1937317 w 8236517"/>
              <a:gd name="connsiteY2" fmla="*/ 3167560 h 3212984"/>
              <a:gd name="connsiteX3" fmla="*/ 4934517 w 8236517"/>
              <a:gd name="connsiteY3" fmla="*/ 1084760 h 3212984"/>
              <a:gd name="connsiteX4" fmla="*/ 6509317 w 8236517"/>
              <a:gd name="connsiteY4" fmla="*/ 144960 h 3212984"/>
              <a:gd name="connsiteX5" fmla="*/ 8236517 w 8236517"/>
              <a:gd name="connsiteY5" fmla="*/ 17960 h 3212984"/>
              <a:gd name="connsiteX0" fmla="*/ 413317 w 8236517"/>
              <a:gd name="connsiteY0" fmla="*/ 148217 h 3212150"/>
              <a:gd name="connsiteX1" fmla="*/ 159317 w 8236517"/>
              <a:gd name="connsiteY1" fmla="*/ 2332617 h 3212150"/>
              <a:gd name="connsiteX2" fmla="*/ 1937317 w 8236517"/>
              <a:gd name="connsiteY2" fmla="*/ 3170817 h 3212150"/>
              <a:gd name="connsiteX3" fmla="*/ 4731317 w 8236517"/>
              <a:gd name="connsiteY3" fmla="*/ 1164217 h 3212150"/>
              <a:gd name="connsiteX4" fmla="*/ 6509317 w 8236517"/>
              <a:gd name="connsiteY4" fmla="*/ 148217 h 3212150"/>
              <a:gd name="connsiteX5" fmla="*/ 8236517 w 8236517"/>
              <a:gd name="connsiteY5" fmla="*/ 21217 h 3212150"/>
              <a:gd name="connsiteX0" fmla="*/ 413317 w 8236517"/>
              <a:gd name="connsiteY0" fmla="*/ 147094 h 3212381"/>
              <a:gd name="connsiteX1" fmla="*/ 159317 w 8236517"/>
              <a:gd name="connsiteY1" fmla="*/ 2331494 h 3212381"/>
              <a:gd name="connsiteX2" fmla="*/ 1937317 w 8236517"/>
              <a:gd name="connsiteY2" fmla="*/ 3169694 h 3212381"/>
              <a:gd name="connsiteX3" fmla="*/ 4655117 w 8236517"/>
              <a:gd name="connsiteY3" fmla="*/ 1137694 h 3212381"/>
              <a:gd name="connsiteX4" fmla="*/ 6509317 w 8236517"/>
              <a:gd name="connsiteY4" fmla="*/ 147094 h 3212381"/>
              <a:gd name="connsiteX5" fmla="*/ 8236517 w 8236517"/>
              <a:gd name="connsiteY5" fmla="*/ 20094 h 3212381"/>
              <a:gd name="connsiteX0" fmla="*/ 413317 w 8236517"/>
              <a:gd name="connsiteY0" fmla="*/ 147094 h 3212381"/>
              <a:gd name="connsiteX1" fmla="*/ 159317 w 8236517"/>
              <a:gd name="connsiteY1" fmla="*/ 2331494 h 3212381"/>
              <a:gd name="connsiteX2" fmla="*/ 1937317 w 8236517"/>
              <a:gd name="connsiteY2" fmla="*/ 3169694 h 3212381"/>
              <a:gd name="connsiteX3" fmla="*/ 4655117 w 8236517"/>
              <a:gd name="connsiteY3" fmla="*/ 1137694 h 3212381"/>
              <a:gd name="connsiteX4" fmla="*/ 6509317 w 8236517"/>
              <a:gd name="connsiteY4" fmla="*/ 147094 h 3212381"/>
              <a:gd name="connsiteX5" fmla="*/ 8236517 w 8236517"/>
              <a:gd name="connsiteY5" fmla="*/ 20094 h 3212381"/>
              <a:gd name="connsiteX0" fmla="*/ 413317 w 8236517"/>
              <a:gd name="connsiteY0" fmla="*/ 147094 h 3212381"/>
              <a:gd name="connsiteX1" fmla="*/ 159317 w 8236517"/>
              <a:gd name="connsiteY1" fmla="*/ 2331494 h 3212381"/>
              <a:gd name="connsiteX2" fmla="*/ 1937317 w 8236517"/>
              <a:gd name="connsiteY2" fmla="*/ 3169694 h 3212381"/>
              <a:gd name="connsiteX3" fmla="*/ 4655117 w 8236517"/>
              <a:gd name="connsiteY3" fmla="*/ 1137694 h 3212381"/>
              <a:gd name="connsiteX4" fmla="*/ 6509317 w 8236517"/>
              <a:gd name="connsiteY4" fmla="*/ 147094 h 3212381"/>
              <a:gd name="connsiteX5" fmla="*/ 8236517 w 8236517"/>
              <a:gd name="connsiteY5" fmla="*/ 20094 h 3212381"/>
              <a:gd name="connsiteX0" fmla="*/ 413317 w 8236517"/>
              <a:gd name="connsiteY0" fmla="*/ 166995 h 3213202"/>
              <a:gd name="connsiteX1" fmla="*/ 159317 w 8236517"/>
              <a:gd name="connsiteY1" fmla="*/ 2351395 h 3213202"/>
              <a:gd name="connsiteX2" fmla="*/ 1937317 w 8236517"/>
              <a:gd name="connsiteY2" fmla="*/ 3189595 h 3213202"/>
              <a:gd name="connsiteX3" fmla="*/ 4502717 w 8236517"/>
              <a:gd name="connsiteY3" fmla="*/ 1538595 h 3213202"/>
              <a:gd name="connsiteX4" fmla="*/ 6509317 w 8236517"/>
              <a:gd name="connsiteY4" fmla="*/ 166995 h 3213202"/>
              <a:gd name="connsiteX5" fmla="*/ 8236517 w 8236517"/>
              <a:gd name="connsiteY5" fmla="*/ 39995 h 3213202"/>
              <a:gd name="connsiteX0" fmla="*/ 413317 w 8236517"/>
              <a:gd name="connsiteY0" fmla="*/ 150573 h 3196780"/>
              <a:gd name="connsiteX1" fmla="*/ 159317 w 8236517"/>
              <a:gd name="connsiteY1" fmla="*/ 2334973 h 3196780"/>
              <a:gd name="connsiteX2" fmla="*/ 1937317 w 8236517"/>
              <a:gd name="connsiteY2" fmla="*/ 3173173 h 3196780"/>
              <a:gd name="connsiteX3" fmla="*/ 4502717 w 8236517"/>
              <a:gd name="connsiteY3" fmla="*/ 1522173 h 3196780"/>
              <a:gd name="connsiteX4" fmla="*/ 6509317 w 8236517"/>
              <a:gd name="connsiteY4" fmla="*/ 150573 h 3196780"/>
              <a:gd name="connsiteX5" fmla="*/ 8236517 w 8236517"/>
              <a:gd name="connsiteY5" fmla="*/ 23573 h 3196780"/>
              <a:gd name="connsiteX0" fmla="*/ 413317 w 8236517"/>
              <a:gd name="connsiteY0" fmla="*/ 150573 h 3196780"/>
              <a:gd name="connsiteX1" fmla="*/ 159317 w 8236517"/>
              <a:gd name="connsiteY1" fmla="*/ 2334973 h 3196780"/>
              <a:gd name="connsiteX2" fmla="*/ 1937317 w 8236517"/>
              <a:gd name="connsiteY2" fmla="*/ 3173173 h 3196780"/>
              <a:gd name="connsiteX3" fmla="*/ 4502717 w 8236517"/>
              <a:gd name="connsiteY3" fmla="*/ 1522173 h 3196780"/>
              <a:gd name="connsiteX4" fmla="*/ 6509317 w 8236517"/>
              <a:gd name="connsiteY4" fmla="*/ 150573 h 3196780"/>
              <a:gd name="connsiteX5" fmla="*/ 8236517 w 8236517"/>
              <a:gd name="connsiteY5" fmla="*/ 23573 h 3196780"/>
              <a:gd name="connsiteX0" fmla="*/ 413317 w 8236517"/>
              <a:gd name="connsiteY0" fmla="*/ 259375 h 3305582"/>
              <a:gd name="connsiteX1" fmla="*/ 159317 w 8236517"/>
              <a:gd name="connsiteY1" fmla="*/ 2443775 h 3305582"/>
              <a:gd name="connsiteX2" fmla="*/ 1937317 w 8236517"/>
              <a:gd name="connsiteY2" fmla="*/ 3281975 h 3305582"/>
              <a:gd name="connsiteX3" fmla="*/ 4502717 w 8236517"/>
              <a:gd name="connsiteY3" fmla="*/ 1630975 h 3305582"/>
              <a:gd name="connsiteX4" fmla="*/ 6661717 w 8236517"/>
              <a:gd name="connsiteY4" fmla="*/ 81575 h 3305582"/>
              <a:gd name="connsiteX5" fmla="*/ 8236517 w 8236517"/>
              <a:gd name="connsiteY5" fmla="*/ 132375 h 3305582"/>
              <a:gd name="connsiteX0" fmla="*/ 413317 w 8236517"/>
              <a:gd name="connsiteY0" fmla="*/ 259375 h 3305582"/>
              <a:gd name="connsiteX1" fmla="*/ 159317 w 8236517"/>
              <a:gd name="connsiteY1" fmla="*/ 2443775 h 3305582"/>
              <a:gd name="connsiteX2" fmla="*/ 1937317 w 8236517"/>
              <a:gd name="connsiteY2" fmla="*/ 3281975 h 3305582"/>
              <a:gd name="connsiteX3" fmla="*/ 4502717 w 8236517"/>
              <a:gd name="connsiteY3" fmla="*/ 1630975 h 3305582"/>
              <a:gd name="connsiteX4" fmla="*/ 6661717 w 8236517"/>
              <a:gd name="connsiteY4" fmla="*/ 81575 h 3305582"/>
              <a:gd name="connsiteX5" fmla="*/ 8236517 w 8236517"/>
              <a:gd name="connsiteY5" fmla="*/ 132375 h 3305582"/>
              <a:gd name="connsiteX0" fmla="*/ 413317 w 8236517"/>
              <a:gd name="connsiteY0" fmla="*/ 259375 h 3305582"/>
              <a:gd name="connsiteX1" fmla="*/ 159317 w 8236517"/>
              <a:gd name="connsiteY1" fmla="*/ 2443775 h 3305582"/>
              <a:gd name="connsiteX2" fmla="*/ 1937317 w 8236517"/>
              <a:gd name="connsiteY2" fmla="*/ 3281975 h 3305582"/>
              <a:gd name="connsiteX3" fmla="*/ 4502717 w 8236517"/>
              <a:gd name="connsiteY3" fmla="*/ 1630975 h 3305582"/>
              <a:gd name="connsiteX4" fmla="*/ 6661717 w 8236517"/>
              <a:gd name="connsiteY4" fmla="*/ 81575 h 3305582"/>
              <a:gd name="connsiteX5" fmla="*/ 8236517 w 8236517"/>
              <a:gd name="connsiteY5" fmla="*/ 132375 h 3305582"/>
              <a:gd name="connsiteX0" fmla="*/ 413317 w 8236517"/>
              <a:gd name="connsiteY0" fmla="*/ 270020 h 3316227"/>
              <a:gd name="connsiteX1" fmla="*/ 159317 w 8236517"/>
              <a:gd name="connsiteY1" fmla="*/ 2454420 h 3316227"/>
              <a:gd name="connsiteX2" fmla="*/ 1937317 w 8236517"/>
              <a:gd name="connsiteY2" fmla="*/ 3292620 h 3316227"/>
              <a:gd name="connsiteX3" fmla="*/ 4502717 w 8236517"/>
              <a:gd name="connsiteY3" fmla="*/ 1641620 h 3316227"/>
              <a:gd name="connsiteX4" fmla="*/ 6661717 w 8236517"/>
              <a:gd name="connsiteY4" fmla="*/ 92220 h 3316227"/>
              <a:gd name="connsiteX5" fmla="*/ 8236517 w 8236517"/>
              <a:gd name="connsiteY5" fmla="*/ 143020 h 3316227"/>
              <a:gd name="connsiteX0" fmla="*/ 413317 w 8236517"/>
              <a:gd name="connsiteY0" fmla="*/ 343386 h 3366883"/>
              <a:gd name="connsiteX1" fmla="*/ 159317 w 8236517"/>
              <a:gd name="connsiteY1" fmla="*/ 2527786 h 3366883"/>
              <a:gd name="connsiteX2" fmla="*/ 1937317 w 8236517"/>
              <a:gd name="connsiteY2" fmla="*/ 3365986 h 3366883"/>
              <a:gd name="connsiteX3" fmla="*/ 3893117 w 8236517"/>
              <a:gd name="connsiteY3" fmla="*/ 2400786 h 3366883"/>
              <a:gd name="connsiteX4" fmla="*/ 6661717 w 8236517"/>
              <a:gd name="connsiteY4" fmla="*/ 165586 h 3366883"/>
              <a:gd name="connsiteX5" fmla="*/ 8236517 w 8236517"/>
              <a:gd name="connsiteY5" fmla="*/ 216386 h 3366883"/>
              <a:gd name="connsiteX0" fmla="*/ 413317 w 8236517"/>
              <a:gd name="connsiteY0" fmla="*/ 176247 h 3199744"/>
              <a:gd name="connsiteX1" fmla="*/ 159317 w 8236517"/>
              <a:gd name="connsiteY1" fmla="*/ 2360647 h 3199744"/>
              <a:gd name="connsiteX2" fmla="*/ 1937317 w 8236517"/>
              <a:gd name="connsiteY2" fmla="*/ 3198847 h 3199744"/>
              <a:gd name="connsiteX3" fmla="*/ 3893117 w 8236517"/>
              <a:gd name="connsiteY3" fmla="*/ 2233647 h 3199744"/>
              <a:gd name="connsiteX4" fmla="*/ 6407717 w 8236517"/>
              <a:gd name="connsiteY4" fmla="*/ 303247 h 3199744"/>
              <a:gd name="connsiteX5" fmla="*/ 8236517 w 8236517"/>
              <a:gd name="connsiteY5" fmla="*/ 49247 h 3199744"/>
              <a:gd name="connsiteX0" fmla="*/ 413317 w 8236517"/>
              <a:gd name="connsiteY0" fmla="*/ 170275 h 3193772"/>
              <a:gd name="connsiteX1" fmla="*/ 159317 w 8236517"/>
              <a:gd name="connsiteY1" fmla="*/ 2354675 h 3193772"/>
              <a:gd name="connsiteX2" fmla="*/ 1937317 w 8236517"/>
              <a:gd name="connsiteY2" fmla="*/ 3192875 h 3193772"/>
              <a:gd name="connsiteX3" fmla="*/ 3893117 w 8236517"/>
              <a:gd name="connsiteY3" fmla="*/ 2227675 h 3193772"/>
              <a:gd name="connsiteX4" fmla="*/ 6407717 w 8236517"/>
              <a:gd name="connsiteY4" fmla="*/ 297275 h 3193772"/>
              <a:gd name="connsiteX5" fmla="*/ 8236517 w 8236517"/>
              <a:gd name="connsiteY5" fmla="*/ 43275 h 3193772"/>
              <a:gd name="connsiteX0" fmla="*/ 413317 w 8236517"/>
              <a:gd name="connsiteY0" fmla="*/ 187557 h 3211399"/>
              <a:gd name="connsiteX1" fmla="*/ 159317 w 8236517"/>
              <a:gd name="connsiteY1" fmla="*/ 2371957 h 3211399"/>
              <a:gd name="connsiteX2" fmla="*/ 1937317 w 8236517"/>
              <a:gd name="connsiteY2" fmla="*/ 3210157 h 3211399"/>
              <a:gd name="connsiteX3" fmla="*/ 3842317 w 8236517"/>
              <a:gd name="connsiteY3" fmla="*/ 2498957 h 3211399"/>
              <a:gd name="connsiteX4" fmla="*/ 6407717 w 8236517"/>
              <a:gd name="connsiteY4" fmla="*/ 314557 h 3211399"/>
              <a:gd name="connsiteX5" fmla="*/ 8236517 w 8236517"/>
              <a:gd name="connsiteY5" fmla="*/ 60557 h 3211399"/>
              <a:gd name="connsiteX0" fmla="*/ 413317 w 8236517"/>
              <a:gd name="connsiteY0" fmla="*/ 187557 h 3217760"/>
              <a:gd name="connsiteX1" fmla="*/ 159317 w 8236517"/>
              <a:gd name="connsiteY1" fmla="*/ 2371957 h 3217760"/>
              <a:gd name="connsiteX2" fmla="*/ 1937317 w 8236517"/>
              <a:gd name="connsiteY2" fmla="*/ 3210157 h 3217760"/>
              <a:gd name="connsiteX3" fmla="*/ 3842317 w 8236517"/>
              <a:gd name="connsiteY3" fmla="*/ 2498957 h 3217760"/>
              <a:gd name="connsiteX4" fmla="*/ 6407717 w 8236517"/>
              <a:gd name="connsiteY4" fmla="*/ 314557 h 3217760"/>
              <a:gd name="connsiteX5" fmla="*/ 8236517 w 8236517"/>
              <a:gd name="connsiteY5" fmla="*/ 60557 h 3217760"/>
              <a:gd name="connsiteX0" fmla="*/ 413317 w 8236517"/>
              <a:gd name="connsiteY0" fmla="*/ 163351 h 3193554"/>
              <a:gd name="connsiteX1" fmla="*/ 159317 w 8236517"/>
              <a:gd name="connsiteY1" fmla="*/ 2347751 h 3193554"/>
              <a:gd name="connsiteX2" fmla="*/ 1937317 w 8236517"/>
              <a:gd name="connsiteY2" fmla="*/ 3185951 h 3193554"/>
              <a:gd name="connsiteX3" fmla="*/ 3842317 w 8236517"/>
              <a:gd name="connsiteY3" fmla="*/ 2474751 h 3193554"/>
              <a:gd name="connsiteX4" fmla="*/ 6407717 w 8236517"/>
              <a:gd name="connsiteY4" fmla="*/ 290351 h 3193554"/>
              <a:gd name="connsiteX5" fmla="*/ 8236517 w 8236517"/>
              <a:gd name="connsiteY5" fmla="*/ 36351 h 3193554"/>
              <a:gd name="connsiteX0" fmla="*/ 413317 w 8515917"/>
              <a:gd name="connsiteY0" fmla="*/ 123840 h 3154043"/>
              <a:gd name="connsiteX1" fmla="*/ 159317 w 8515917"/>
              <a:gd name="connsiteY1" fmla="*/ 2308240 h 3154043"/>
              <a:gd name="connsiteX2" fmla="*/ 1937317 w 8515917"/>
              <a:gd name="connsiteY2" fmla="*/ 3146440 h 3154043"/>
              <a:gd name="connsiteX3" fmla="*/ 3842317 w 8515917"/>
              <a:gd name="connsiteY3" fmla="*/ 2435240 h 3154043"/>
              <a:gd name="connsiteX4" fmla="*/ 6407717 w 8515917"/>
              <a:gd name="connsiteY4" fmla="*/ 250840 h 3154043"/>
              <a:gd name="connsiteX5" fmla="*/ 8515917 w 8515917"/>
              <a:gd name="connsiteY5" fmla="*/ 98440 h 3154043"/>
              <a:gd name="connsiteX0" fmla="*/ 413317 w 8515917"/>
              <a:gd name="connsiteY0" fmla="*/ 88054 h 3118257"/>
              <a:gd name="connsiteX1" fmla="*/ 159317 w 8515917"/>
              <a:gd name="connsiteY1" fmla="*/ 2272454 h 3118257"/>
              <a:gd name="connsiteX2" fmla="*/ 1937317 w 8515917"/>
              <a:gd name="connsiteY2" fmla="*/ 3110654 h 3118257"/>
              <a:gd name="connsiteX3" fmla="*/ 3842317 w 8515917"/>
              <a:gd name="connsiteY3" fmla="*/ 2399454 h 3118257"/>
              <a:gd name="connsiteX4" fmla="*/ 6407717 w 8515917"/>
              <a:gd name="connsiteY4" fmla="*/ 215054 h 3118257"/>
              <a:gd name="connsiteX5" fmla="*/ 8515917 w 8515917"/>
              <a:gd name="connsiteY5" fmla="*/ 62654 h 3118257"/>
              <a:gd name="connsiteX0" fmla="*/ 413317 w 8515917"/>
              <a:gd name="connsiteY0" fmla="*/ 120650 h 3145575"/>
              <a:gd name="connsiteX1" fmla="*/ 159317 w 8515917"/>
              <a:gd name="connsiteY1" fmla="*/ 2305050 h 3145575"/>
              <a:gd name="connsiteX2" fmla="*/ 1937317 w 8515917"/>
              <a:gd name="connsiteY2" fmla="*/ 3143250 h 3145575"/>
              <a:gd name="connsiteX3" fmla="*/ 3943917 w 8515917"/>
              <a:gd name="connsiteY3" fmla="*/ 2381250 h 3145575"/>
              <a:gd name="connsiteX4" fmla="*/ 6407717 w 8515917"/>
              <a:gd name="connsiteY4" fmla="*/ 247650 h 3145575"/>
              <a:gd name="connsiteX5" fmla="*/ 8515917 w 8515917"/>
              <a:gd name="connsiteY5" fmla="*/ 95250 h 3145575"/>
              <a:gd name="connsiteX0" fmla="*/ 402395 w 8504995"/>
              <a:gd name="connsiteY0" fmla="*/ 120650 h 3346706"/>
              <a:gd name="connsiteX1" fmla="*/ 148395 w 8504995"/>
              <a:gd name="connsiteY1" fmla="*/ 2305050 h 3346706"/>
              <a:gd name="connsiteX2" fmla="*/ 1773995 w 8504995"/>
              <a:gd name="connsiteY2" fmla="*/ 3346450 h 3346706"/>
              <a:gd name="connsiteX3" fmla="*/ 3932995 w 8504995"/>
              <a:gd name="connsiteY3" fmla="*/ 2381250 h 3346706"/>
              <a:gd name="connsiteX4" fmla="*/ 6396795 w 8504995"/>
              <a:gd name="connsiteY4" fmla="*/ 247650 h 3346706"/>
              <a:gd name="connsiteX5" fmla="*/ 8504995 w 8504995"/>
              <a:gd name="connsiteY5" fmla="*/ 95250 h 3346706"/>
              <a:gd name="connsiteX0" fmla="*/ 402395 w 8504995"/>
              <a:gd name="connsiteY0" fmla="*/ 120650 h 3346798"/>
              <a:gd name="connsiteX1" fmla="*/ 148395 w 8504995"/>
              <a:gd name="connsiteY1" fmla="*/ 2305050 h 3346798"/>
              <a:gd name="connsiteX2" fmla="*/ 1773995 w 8504995"/>
              <a:gd name="connsiteY2" fmla="*/ 3346450 h 3346798"/>
              <a:gd name="connsiteX3" fmla="*/ 3932995 w 8504995"/>
              <a:gd name="connsiteY3" fmla="*/ 2381250 h 3346798"/>
              <a:gd name="connsiteX4" fmla="*/ 6396795 w 8504995"/>
              <a:gd name="connsiteY4" fmla="*/ 247650 h 3346798"/>
              <a:gd name="connsiteX5" fmla="*/ 8504995 w 8504995"/>
              <a:gd name="connsiteY5" fmla="*/ 95250 h 3346798"/>
              <a:gd name="connsiteX0" fmla="*/ 402395 w 8504995"/>
              <a:gd name="connsiteY0" fmla="*/ 120650 h 3347849"/>
              <a:gd name="connsiteX1" fmla="*/ 148395 w 8504995"/>
              <a:gd name="connsiteY1" fmla="*/ 2305050 h 3347849"/>
              <a:gd name="connsiteX2" fmla="*/ 1773995 w 8504995"/>
              <a:gd name="connsiteY2" fmla="*/ 3346450 h 3347849"/>
              <a:gd name="connsiteX3" fmla="*/ 3932995 w 8504995"/>
              <a:gd name="connsiteY3" fmla="*/ 2381250 h 3347849"/>
              <a:gd name="connsiteX4" fmla="*/ 6396795 w 8504995"/>
              <a:gd name="connsiteY4" fmla="*/ 247650 h 3347849"/>
              <a:gd name="connsiteX5" fmla="*/ 8504995 w 8504995"/>
              <a:gd name="connsiteY5" fmla="*/ 95250 h 334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04995" h="3347849">
                <a:moveTo>
                  <a:pt x="402395" y="120650"/>
                </a:moveTo>
                <a:cubicBezTo>
                  <a:pt x="-80205" y="351367"/>
                  <a:pt x="-80205" y="1767417"/>
                  <a:pt x="148395" y="2305050"/>
                </a:cubicBezTo>
                <a:cubicBezTo>
                  <a:pt x="376995" y="2842683"/>
                  <a:pt x="1143228" y="3333750"/>
                  <a:pt x="1773995" y="3346450"/>
                </a:cubicBezTo>
                <a:cubicBezTo>
                  <a:pt x="2404762" y="3359150"/>
                  <a:pt x="3289528" y="3304117"/>
                  <a:pt x="3932995" y="2381250"/>
                </a:cubicBezTo>
                <a:cubicBezTo>
                  <a:pt x="4576462" y="1458383"/>
                  <a:pt x="5634795" y="628650"/>
                  <a:pt x="6396795" y="247650"/>
                </a:cubicBezTo>
                <a:cubicBezTo>
                  <a:pt x="7158795" y="-133350"/>
                  <a:pt x="8246761" y="19050"/>
                  <a:pt x="8504995" y="95250"/>
                </a:cubicBezTo>
              </a:path>
            </a:pathLst>
          </a:custGeom>
          <a:noFill/>
          <a:ln w="25400">
            <a:solidFill>
              <a:schemeClr val="bg1">
                <a:alpha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text 10"/>
          <p:cNvSpPr txBox="1"/>
          <p:nvPr/>
        </p:nvSpPr>
        <p:spPr>
          <a:xfrm>
            <a:off x="5367140" y="10222889"/>
            <a:ext cx="2457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i="1" dirty="0" smtClean="0">
                <a:solidFill>
                  <a:schemeClr val="bg1"/>
                </a:solidFill>
              </a:rPr>
              <a:t>Hotline number : +1234567</a:t>
            </a:r>
          </a:p>
          <a:p>
            <a:pPr algn="r"/>
            <a:r>
              <a:rPr lang="id-ID" sz="16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28" name="text 9"/>
          <p:cNvSpPr txBox="1"/>
          <p:nvPr/>
        </p:nvSpPr>
        <p:spPr>
          <a:xfrm>
            <a:off x="384758" y="9315953"/>
            <a:ext cx="27983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</a:t>
            </a:r>
            <a:r>
              <a:rPr lang="id-ID" i="1" dirty="0" smtClean="0">
                <a:solidFill>
                  <a:schemeClr val="bg1"/>
                </a:solidFill>
              </a:rPr>
              <a:t>amet,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Consectetur adipiscing elit,</a:t>
            </a:r>
          </a:p>
          <a:p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 smtClean="0">
                <a:solidFill>
                  <a:schemeClr val="bg1"/>
                </a:solidFill>
              </a:rPr>
              <a:t>sed </a:t>
            </a:r>
            <a:r>
              <a:rPr lang="id-ID" i="1" dirty="0">
                <a:solidFill>
                  <a:schemeClr val="bg1"/>
                </a:solidFill>
              </a:rPr>
              <a:t>do eiusmod </a:t>
            </a:r>
            <a:r>
              <a:rPr lang="id-ID" i="1" dirty="0" smtClean="0">
                <a:solidFill>
                  <a:schemeClr val="bg1"/>
                </a:solidFill>
              </a:rPr>
              <a:t>tempor</a:t>
            </a:r>
          </a:p>
          <a:p>
            <a:r>
              <a:rPr lang="id-ID" i="1" dirty="0" smtClean="0">
                <a:solidFill>
                  <a:schemeClr val="bg1"/>
                </a:solidFill>
              </a:rPr>
              <a:t>incididunt </a:t>
            </a:r>
            <a:r>
              <a:rPr lang="id-ID" i="1" dirty="0">
                <a:solidFill>
                  <a:schemeClr val="bg1"/>
                </a:solidFill>
              </a:rPr>
              <a:t>ut </a:t>
            </a:r>
            <a:r>
              <a:rPr lang="id-ID" i="1" dirty="0" smtClean="0">
                <a:solidFill>
                  <a:schemeClr val="bg1"/>
                </a:solidFill>
              </a:rPr>
              <a:t>labore.</a:t>
            </a:r>
          </a:p>
        </p:txBody>
      </p:sp>
      <p:sp>
        <p:nvSpPr>
          <p:cNvPr id="29" name="text 8"/>
          <p:cNvSpPr txBox="1"/>
          <p:nvPr/>
        </p:nvSpPr>
        <p:spPr>
          <a:xfrm>
            <a:off x="384759" y="8986494"/>
            <a:ext cx="2579552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rgbClr val="FAA741"/>
                </a:solidFill>
                <a:latin typeface="KG You Are Loved" panose="02000000000000000000" pitchFamily="2" charset="0"/>
              </a:rPr>
              <a:t>COLORE SI AMET</a:t>
            </a:r>
          </a:p>
        </p:txBody>
      </p:sp>
      <p:sp>
        <p:nvSpPr>
          <p:cNvPr id="30" name="text 7"/>
          <p:cNvSpPr txBox="1"/>
          <p:nvPr/>
        </p:nvSpPr>
        <p:spPr>
          <a:xfrm>
            <a:off x="384760" y="8557429"/>
            <a:ext cx="2165978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LOREM IPSUM</a:t>
            </a:r>
          </a:p>
        </p:txBody>
      </p:sp>
      <p:sp>
        <p:nvSpPr>
          <p:cNvPr id="32" name="text 6"/>
          <p:cNvSpPr txBox="1"/>
          <p:nvPr/>
        </p:nvSpPr>
        <p:spPr>
          <a:xfrm>
            <a:off x="1978074" y="7520751"/>
            <a:ext cx="452368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%</a:t>
            </a:r>
          </a:p>
        </p:txBody>
      </p:sp>
      <p:sp>
        <p:nvSpPr>
          <p:cNvPr id="33" name="text 5"/>
          <p:cNvSpPr txBox="1"/>
          <p:nvPr/>
        </p:nvSpPr>
        <p:spPr>
          <a:xfrm>
            <a:off x="449667" y="6345356"/>
            <a:ext cx="1731564" cy="1897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138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70</a:t>
            </a:r>
          </a:p>
        </p:txBody>
      </p:sp>
      <p:sp>
        <p:nvSpPr>
          <p:cNvPr id="34" name="text 4"/>
          <p:cNvSpPr txBox="1"/>
          <p:nvPr/>
        </p:nvSpPr>
        <p:spPr>
          <a:xfrm>
            <a:off x="475735" y="5860724"/>
            <a:ext cx="1814984" cy="437409"/>
          </a:xfrm>
          <a:prstGeom prst="rect">
            <a:avLst/>
          </a:prstGeom>
          <a:solidFill>
            <a:schemeClr val="bg1"/>
          </a:solidFill>
        </p:spPr>
        <p:txBody>
          <a:bodyPr wrap="none" tIns="144000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pc="300" dirty="0" smtClean="0">
                <a:solidFill>
                  <a:srgbClr val="D32131"/>
                </a:solidFill>
                <a:latin typeface="KG From Where You Are" panose="02000507000000020004" pitchFamily="2" charset="0"/>
              </a:rPr>
              <a:t>DISCOUNT</a:t>
            </a:r>
          </a:p>
        </p:txBody>
      </p:sp>
      <p:sp>
        <p:nvSpPr>
          <p:cNvPr id="19" name="text 3"/>
          <p:cNvSpPr txBox="1"/>
          <p:nvPr/>
        </p:nvSpPr>
        <p:spPr>
          <a:xfrm rot="20669548">
            <a:off x="483726" y="3349230"/>
            <a:ext cx="4026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schemeClr val="bg1"/>
                </a:solidFill>
              </a:rPr>
              <a:t>Lorem ipsum dolor sit amet, </a:t>
            </a:r>
            <a:r>
              <a:rPr lang="id-ID" dirty="0" smtClean="0">
                <a:solidFill>
                  <a:schemeClr val="bg1"/>
                </a:solidFill>
              </a:rPr>
              <a:t>consectetur</a:t>
            </a:r>
          </a:p>
          <a:p>
            <a:r>
              <a:rPr lang="id-ID" dirty="0" smtClean="0">
                <a:solidFill>
                  <a:schemeClr val="bg1"/>
                </a:solidFill>
              </a:rPr>
              <a:t>adipiscing </a:t>
            </a:r>
            <a:r>
              <a:rPr lang="id-ID" dirty="0">
                <a:solidFill>
                  <a:schemeClr val="bg1"/>
                </a:solidFill>
              </a:rPr>
              <a:t>elit, sed do eiusmod </a:t>
            </a:r>
            <a:r>
              <a:rPr lang="id-ID" dirty="0" smtClean="0">
                <a:solidFill>
                  <a:schemeClr val="bg1"/>
                </a:solidFill>
              </a:rPr>
              <a:t>tempor</a:t>
            </a:r>
          </a:p>
          <a:p>
            <a:r>
              <a:rPr lang="id-ID" dirty="0" smtClean="0">
                <a:solidFill>
                  <a:schemeClr val="bg1"/>
                </a:solidFill>
              </a:rPr>
              <a:t>incididunt </a:t>
            </a:r>
            <a:r>
              <a:rPr lang="id-ID" dirty="0">
                <a:solidFill>
                  <a:schemeClr val="bg1"/>
                </a:solidFill>
              </a:rPr>
              <a:t>ut </a:t>
            </a:r>
            <a:r>
              <a:rPr lang="id-ID" dirty="0" smtClean="0">
                <a:solidFill>
                  <a:schemeClr val="bg1"/>
                </a:solidFill>
              </a:rPr>
              <a:t>labore.</a:t>
            </a:r>
          </a:p>
        </p:txBody>
      </p:sp>
      <p:sp>
        <p:nvSpPr>
          <p:cNvPr id="8" name="text 2"/>
          <p:cNvSpPr txBox="1"/>
          <p:nvPr/>
        </p:nvSpPr>
        <p:spPr>
          <a:xfrm rot="20625994">
            <a:off x="108188" y="1279774"/>
            <a:ext cx="529023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800" b="1" i="1" dirty="0" smtClean="0">
                <a:solidFill>
                  <a:schemeClr val="bg1"/>
                </a:solidFill>
                <a:latin typeface="Aharoni" panose="02010803020104030203" pitchFamily="2" charset="-79"/>
                <a:ea typeface="DFPOP1-W9" panose="02010609010101010101" pitchFamily="1" charset="-128"/>
                <a:cs typeface="Aharoni" panose="02010803020104030203" pitchFamily="2" charset="-79"/>
              </a:rPr>
              <a:t>PIZZA</a:t>
            </a:r>
            <a:endParaRPr lang="id-ID" sz="13800" b="1" i="1" dirty="0">
              <a:solidFill>
                <a:schemeClr val="bg1"/>
              </a:solidFill>
              <a:latin typeface="Aharoni" panose="02010803020104030203" pitchFamily="2" charset="-79"/>
              <a:ea typeface="DFPOP1-W9" panose="02010609010101010101" pitchFamily="1" charset="-128"/>
              <a:cs typeface="Aharoni" panose="02010803020104030203" pitchFamily="2" charset="-79"/>
            </a:endParaRPr>
          </a:p>
        </p:txBody>
      </p:sp>
      <p:sp>
        <p:nvSpPr>
          <p:cNvPr id="14" name="text 1"/>
          <p:cNvSpPr txBox="1"/>
          <p:nvPr/>
        </p:nvSpPr>
        <p:spPr>
          <a:xfrm rot="20625994">
            <a:off x="380113" y="1236416"/>
            <a:ext cx="4249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i="1" dirty="0" smtClean="0">
                <a:solidFill>
                  <a:schemeClr val="bg1"/>
                </a:solidFill>
                <a:latin typeface="Aharoni" panose="02010803020104030203" pitchFamily="2" charset="-79"/>
                <a:ea typeface="DFPOP1-W9" panose="02010609010101010101" pitchFamily="1" charset="-128"/>
                <a:cs typeface="Aharoni" panose="02010803020104030203" pitchFamily="2" charset="-79"/>
              </a:rPr>
              <a:t>SPECIAL OF THE MONTH</a:t>
            </a:r>
            <a:endParaRPr lang="id-ID" sz="2800" b="1" i="1" dirty="0">
              <a:solidFill>
                <a:schemeClr val="bg1"/>
              </a:solidFill>
              <a:latin typeface="Aharoni" panose="02010803020104030203" pitchFamily="2" charset="-79"/>
              <a:ea typeface="DFPOP1-W9" panose="02010609010101010101" pitchFamily="1" charset="-128"/>
              <a:cs typeface="Aharoni" panose="02010803020104030203" pitchFamily="2" charset="-79"/>
            </a:endParaRPr>
          </a:p>
        </p:txBody>
      </p:sp>
      <p:sp>
        <p:nvSpPr>
          <p:cNvPr id="49" name="O"/>
          <p:cNvSpPr/>
          <p:nvPr/>
        </p:nvSpPr>
        <p:spPr>
          <a:xfrm>
            <a:off x="4889816" y="907713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0" name="O"/>
          <p:cNvSpPr/>
          <p:nvPr/>
        </p:nvSpPr>
        <p:spPr>
          <a:xfrm>
            <a:off x="6410635" y="9195845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O"/>
          <p:cNvSpPr/>
          <p:nvPr/>
        </p:nvSpPr>
        <p:spPr>
          <a:xfrm>
            <a:off x="108193" y="152401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O"/>
          <p:cNvSpPr/>
          <p:nvPr/>
        </p:nvSpPr>
        <p:spPr>
          <a:xfrm>
            <a:off x="1869881" y="6448122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4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2A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-"/>
          <p:cNvGrpSpPr/>
          <p:nvPr/>
        </p:nvGrpSpPr>
        <p:grpSpPr>
          <a:xfrm>
            <a:off x="-8744" y="798792"/>
            <a:ext cx="8114519" cy="5618265"/>
            <a:chOff x="-8744" y="798792"/>
            <a:chExt cx="8114519" cy="5618265"/>
          </a:xfrm>
        </p:grpSpPr>
        <p:cxnSp>
          <p:nvCxnSpPr>
            <p:cNvPr id="13" name="-"/>
            <p:cNvCxnSpPr/>
            <p:nvPr/>
          </p:nvCxnSpPr>
          <p:spPr>
            <a:xfrm flipH="1">
              <a:off x="5586787" y="6417057"/>
              <a:ext cx="1851024" cy="0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-"/>
            <p:cNvCxnSpPr/>
            <p:nvPr/>
          </p:nvCxnSpPr>
          <p:spPr>
            <a:xfrm flipH="1">
              <a:off x="6576014" y="1865269"/>
              <a:ext cx="1529761" cy="3751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-"/>
            <p:cNvCxnSpPr/>
            <p:nvPr/>
          </p:nvCxnSpPr>
          <p:spPr>
            <a:xfrm flipH="1">
              <a:off x="4760119" y="3223501"/>
              <a:ext cx="666750" cy="4715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-"/>
            <p:cNvCxnSpPr/>
            <p:nvPr/>
          </p:nvCxnSpPr>
          <p:spPr>
            <a:xfrm flipH="1">
              <a:off x="4334933" y="2779457"/>
              <a:ext cx="1375454" cy="17417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-"/>
            <p:cNvCxnSpPr/>
            <p:nvPr/>
          </p:nvCxnSpPr>
          <p:spPr>
            <a:xfrm flipH="1">
              <a:off x="1659712" y="798792"/>
              <a:ext cx="687727" cy="10084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-"/>
            <p:cNvCxnSpPr/>
            <p:nvPr/>
          </p:nvCxnSpPr>
          <p:spPr>
            <a:xfrm flipH="1">
              <a:off x="-8744" y="3807122"/>
              <a:ext cx="687727" cy="10084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o"/>
          <p:cNvGrpSpPr/>
          <p:nvPr/>
        </p:nvGrpSpPr>
        <p:grpSpPr>
          <a:xfrm>
            <a:off x="270096" y="530842"/>
            <a:ext cx="7374636" cy="6939726"/>
            <a:chOff x="270096" y="530842"/>
            <a:chExt cx="7374636" cy="6939726"/>
          </a:xfrm>
          <a:solidFill>
            <a:schemeClr val="bg1">
              <a:alpha val="37000"/>
            </a:schemeClr>
          </a:solidFill>
        </p:grpSpPr>
        <p:sp>
          <p:nvSpPr>
            <p:cNvPr id="23" name="O"/>
            <p:cNvSpPr/>
            <p:nvPr/>
          </p:nvSpPr>
          <p:spPr>
            <a:xfrm>
              <a:off x="4626621" y="62952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O"/>
            <p:cNvSpPr/>
            <p:nvPr/>
          </p:nvSpPr>
          <p:spPr>
            <a:xfrm>
              <a:off x="2159146" y="341783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O"/>
            <p:cNvSpPr/>
            <p:nvPr/>
          </p:nvSpPr>
          <p:spPr>
            <a:xfrm>
              <a:off x="6347471" y="128049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O"/>
            <p:cNvSpPr/>
            <p:nvPr/>
          </p:nvSpPr>
          <p:spPr>
            <a:xfrm>
              <a:off x="270096" y="76956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O"/>
            <p:cNvSpPr/>
            <p:nvPr/>
          </p:nvSpPr>
          <p:spPr>
            <a:xfrm>
              <a:off x="6499871" y="27921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O"/>
            <p:cNvSpPr/>
            <p:nvPr/>
          </p:nvSpPr>
          <p:spPr>
            <a:xfrm>
              <a:off x="7568590" y="576608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O"/>
            <p:cNvSpPr/>
            <p:nvPr/>
          </p:nvSpPr>
          <p:spPr>
            <a:xfrm>
              <a:off x="5993790" y="6417057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O"/>
            <p:cNvSpPr/>
            <p:nvPr/>
          </p:nvSpPr>
          <p:spPr>
            <a:xfrm>
              <a:off x="7234127" y="53084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O"/>
            <p:cNvSpPr/>
            <p:nvPr/>
          </p:nvSpPr>
          <p:spPr>
            <a:xfrm>
              <a:off x="6146190" y="412281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O"/>
            <p:cNvSpPr/>
            <p:nvPr/>
          </p:nvSpPr>
          <p:spPr>
            <a:xfrm>
              <a:off x="2093523" y="448152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O"/>
            <p:cNvSpPr/>
            <p:nvPr/>
          </p:nvSpPr>
          <p:spPr>
            <a:xfrm>
              <a:off x="518723" y="739442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O"/>
            <p:cNvSpPr/>
            <p:nvPr/>
          </p:nvSpPr>
          <p:spPr>
            <a:xfrm>
              <a:off x="892788" y="259105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"/>
            <p:cNvSpPr/>
            <p:nvPr/>
          </p:nvSpPr>
          <p:spPr>
            <a:xfrm>
              <a:off x="671123" y="510018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3" name="-"/>
          <p:cNvGrpSpPr/>
          <p:nvPr/>
        </p:nvGrpSpPr>
        <p:grpSpPr>
          <a:xfrm>
            <a:off x="104775" y="7257215"/>
            <a:ext cx="7805738" cy="3763165"/>
            <a:chOff x="177314" y="798792"/>
            <a:chExt cx="7805738" cy="3763165"/>
          </a:xfrm>
        </p:grpSpPr>
        <p:cxnSp>
          <p:nvCxnSpPr>
            <p:cNvPr id="55" name="-"/>
            <p:cNvCxnSpPr/>
            <p:nvPr/>
          </p:nvCxnSpPr>
          <p:spPr>
            <a:xfrm flipH="1" flipV="1">
              <a:off x="6879926" y="4240039"/>
              <a:ext cx="688664" cy="4549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-"/>
            <p:cNvCxnSpPr/>
            <p:nvPr/>
          </p:nvCxnSpPr>
          <p:spPr>
            <a:xfrm flipH="1" flipV="1">
              <a:off x="7490414" y="1869021"/>
              <a:ext cx="492638" cy="2169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-"/>
            <p:cNvCxnSpPr/>
            <p:nvPr/>
          </p:nvCxnSpPr>
          <p:spPr>
            <a:xfrm flipH="1">
              <a:off x="2207843" y="4557662"/>
              <a:ext cx="774584" cy="4295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-"/>
            <p:cNvCxnSpPr/>
            <p:nvPr/>
          </p:nvCxnSpPr>
          <p:spPr>
            <a:xfrm flipH="1">
              <a:off x="4784875" y="3201836"/>
              <a:ext cx="998051" cy="10067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-" hidden="1"/>
            <p:cNvCxnSpPr/>
            <p:nvPr/>
          </p:nvCxnSpPr>
          <p:spPr>
            <a:xfrm flipH="1">
              <a:off x="4334933" y="2792144"/>
              <a:ext cx="815524" cy="4730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-"/>
            <p:cNvCxnSpPr/>
            <p:nvPr/>
          </p:nvCxnSpPr>
          <p:spPr>
            <a:xfrm flipH="1">
              <a:off x="1323835" y="798792"/>
              <a:ext cx="687727" cy="10084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-"/>
            <p:cNvCxnSpPr/>
            <p:nvPr/>
          </p:nvCxnSpPr>
          <p:spPr>
            <a:xfrm flipH="1" flipV="1">
              <a:off x="177314" y="3801469"/>
              <a:ext cx="501670" cy="5653"/>
            </a:xfrm>
            <a:prstGeom prst="line">
              <a:avLst/>
            </a:prstGeom>
            <a:ln w="355600" cap="rnd">
              <a:solidFill>
                <a:srgbClr val="1B183C">
                  <a:alpha val="5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o"/>
          <p:cNvGrpSpPr/>
          <p:nvPr/>
        </p:nvGrpSpPr>
        <p:grpSpPr>
          <a:xfrm>
            <a:off x="159882" y="6046887"/>
            <a:ext cx="7717111" cy="7882104"/>
            <a:chOff x="232421" y="-411536"/>
            <a:chExt cx="7717111" cy="7882104"/>
          </a:xfrm>
          <a:solidFill>
            <a:schemeClr val="bg1">
              <a:alpha val="37000"/>
            </a:schemeClr>
          </a:solidFill>
        </p:grpSpPr>
        <p:sp>
          <p:nvSpPr>
            <p:cNvPr id="63" name="O"/>
            <p:cNvSpPr/>
            <p:nvPr/>
          </p:nvSpPr>
          <p:spPr>
            <a:xfrm>
              <a:off x="4436121" y="213447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4" name="O"/>
            <p:cNvSpPr/>
            <p:nvPr/>
          </p:nvSpPr>
          <p:spPr>
            <a:xfrm>
              <a:off x="2159146" y="368453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5" name="O"/>
            <p:cNvSpPr/>
            <p:nvPr/>
          </p:nvSpPr>
          <p:spPr>
            <a:xfrm>
              <a:off x="232421" y="169959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O"/>
            <p:cNvSpPr/>
            <p:nvPr/>
          </p:nvSpPr>
          <p:spPr>
            <a:xfrm>
              <a:off x="1394046" y="-41153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7" name="O"/>
            <p:cNvSpPr/>
            <p:nvPr/>
          </p:nvSpPr>
          <p:spPr>
            <a:xfrm>
              <a:off x="6499871" y="24873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8" name="O"/>
            <p:cNvSpPr/>
            <p:nvPr/>
          </p:nvSpPr>
          <p:spPr>
            <a:xfrm>
              <a:off x="7873390" y="222278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9" name="O"/>
            <p:cNvSpPr/>
            <p:nvPr/>
          </p:nvSpPr>
          <p:spPr>
            <a:xfrm>
              <a:off x="4641240" y="3502407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0" name="O"/>
            <p:cNvSpPr/>
            <p:nvPr/>
          </p:nvSpPr>
          <p:spPr>
            <a:xfrm>
              <a:off x="7234127" y="53084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1" name="O"/>
            <p:cNvSpPr/>
            <p:nvPr/>
          </p:nvSpPr>
          <p:spPr>
            <a:xfrm>
              <a:off x="6146190" y="429426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2" name="O"/>
            <p:cNvSpPr/>
            <p:nvPr/>
          </p:nvSpPr>
          <p:spPr>
            <a:xfrm>
              <a:off x="2093523" y="448152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3" name="O"/>
            <p:cNvSpPr/>
            <p:nvPr/>
          </p:nvSpPr>
          <p:spPr>
            <a:xfrm>
              <a:off x="518723" y="739442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4" name="O"/>
            <p:cNvSpPr/>
            <p:nvPr/>
          </p:nvSpPr>
          <p:spPr>
            <a:xfrm>
              <a:off x="892788" y="259105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5" name="O"/>
            <p:cNvSpPr/>
            <p:nvPr/>
          </p:nvSpPr>
          <p:spPr>
            <a:xfrm>
              <a:off x="671123" y="510018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1" name="Pictu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63" y="1318920"/>
            <a:ext cx="5769820" cy="5769820"/>
          </a:xfrm>
          <a:prstGeom prst="rect">
            <a:avLst/>
          </a:prstGeom>
        </p:spPr>
      </p:pic>
      <p:sp>
        <p:nvSpPr>
          <p:cNvPr id="12" name="put picture below"/>
          <p:cNvSpPr/>
          <p:nvPr/>
        </p:nvSpPr>
        <p:spPr>
          <a:xfrm>
            <a:off x="1681446" y="6431043"/>
            <a:ext cx="4677487" cy="1393906"/>
          </a:xfrm>
          <a:prstGeom prst="rect">
            <a:avLst/>
          </a:prstGeom>
          <a:solidFill>
            <a:srgbClr val="312A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-"/>
          <p:cNvSpPr/>
          <p:nvPr/>
        </p:nvSpPr>
        <p:spPr>
          <a:xfrm rot="20954396">
            <a:off x="1573777" y="5874660"/>
            <a:ext cx="2268041" cy="674841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  <a:gd name="connsiteX0" fmla="*/ 275710 w 5155413"/>
              <a:gd name="connsiteY0" fmla="*/ 1083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275710 w 5155413"/>
              <a:gd name="connsiteY4" fmla="*/ 1083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373546 w 5155413"/>
              <a:gd name="connsiteY4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275711 w 5155413"/>
              <a:gd name="connsiteY0" fmla="*/ 7184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275711 w 5155413"/>
              <a:gd name="connsiteY5" fmla="*/ 7184 h 906101"/>
              <a:gd name="connsiteX0" fmla="*/ 275711 w 5139998"/>
              <a:gd name="connsiteY0" fmla="*/ 0 h 898917"/>
              <a:gd name="connsiteX1" fmla="*/ 5139998 w 5139998"/>
              <a:gd name="connsiteY1" fmla="*/ 89281 h 898917"/>
              <a:gd name="connsiteX2" fmla="*/ 3649358 w 5139998"/>
              <a:gd name="connsiteY2" fmla="*/ 487553 h 898917"/>
              <a:gd name="connsiteX3" fmla="*/ 4986978 w 5139998"/>
              <a:gd name="connsiteY3" fmla="*/ 894514 h 898917"/>
              <a:gd name="connsiteX4" fmla="*/ 0 w 5139998"/>
              <a:gd name="connsiteY4" fmla="*/ 898917 h 898917"/>
              <a:gd name="connsiteX5" fmla="*/ 275711 w 5139998"/>
              <a:gd name="connsiteY5" fmla="*/ 0 h 898917"/>
              <a:gd name="connsiteX0" fmla="*/ 275711 w 5139998"/>
              <a:gd name="connsiteY0" fmla="*/ 0 h 898917"/>
              <a:gd name="connsiteX1" fmla="*/ 5139998 w 5139998"/>
              <a:gd name="connsiteY1" fmla="*/ 89281 h 898917"/>
              <a:gd name="connsiteX2" fmla="*/ 3831186 w 5139998"/>
              <a:gd name="connsiteY2" fmla="*/ 526274 h 898917"/>
              <a:gd name="connsiteX3" fmla="*/ 4986978 w 5139998"/>
              <a:gd name="connsiteY3" fmla="*/ 894514 h 898917"/>
              <a:gd name="connsiteX4" fmla="*/ 0 w 5139998"/>
              <a:gd name="connsiteY4" fmla="*/ 898917 h 898917"/>
              <a:gd name="connsiteX5" fmla="*/ 275711 w 5139998"/>
              <a:gd name="connsiteY5" fmla="*/ 0 h 898917"/>
              <a:gd name="connsiteX0" fmla="*/ 275711 w 5187257"/>
              <a:gd name="connsiteY0" fmla="*/ 0 h 898917"/>
              <a:gd name="connsiteX1" fmla="*/ 5187256 w 5187257"/>
              <a:gd name="connsiteY1" fmla="*/ 55013 h 898917"/>
              <a:gd name="connsiteX2" fmla="*/ 3831186 w 5187257"/>
              <a:gd name="connsiteY2" fmla="*/ 526274 h 898917"/>
              <a:gd name="connsiteX3" fmla="*/ 4986978 w 5187257"/>
              <a:gd name="connsiteY3" fmla="*/ 894514 h 898917"/>
              <a:gd name="connsiteX4" fmla="*/ 0 w 5187257"/>
              <a:gd name="connsiteY4" fmla="*/ 898917 h 898917"/>
              <a:gd name="connsiteX5" fmla="*/ 275711 w 5187257"/>
              <a:gd name="connsiteY5" fmla="*/ 0 h 898917"/>
              <a:gd name="connsiteX0" fmla="*/ 242322 w 5187257"/>
              <a:gd name="connsiteY0" fmla="*/ 1 h 853384"/>
              <a:gd name="connsiteX1" fmla="*/ 5187256 w 5187257"/>
              <a:gd name="connsiteY1" fmla="*/ 9480 h 853384"/>
              <a:gd name="connsiteX2" fmla="*/ 3831186 w 5187257"/>
              <a:gd name="connsiteY2" fmla="*/ 480741 h 853384"/>
              <a:gd name="connsiteX3" fmla="*/ 4986978 w 5187257"/>
              <a:gd name="connsiteY3" fmla="*/ 848981 h 853384"/>
              <a:gd name="connsiteX4" fmla="*/ 0 w 5187257"/>
              <a:gd name="connsiteY4" fmla="*/ 853384 h 853384"/>
              <a:gd name="connsiteX5" fmla="*/ 242322 w 5187257"/>
              <a:gd name="connsiteY5" fmla="*/ 1 h 85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87257" h="853384">
                <a:moveTo>
                  <a:pt x="242322" y="1"/>
                </a:moveTo>
                <a:lnTo>
                  <a:pt x="5187256" y="9480"/>
                </a:lnTo>
                <a:cubicBezTo>
                  <a:pt x="4338022" y="273584"/>
                  <a:pt x="4486374" y="274384"/>
                  <a:pt x="3831186" y="480741"/>
                </a:cubicBezTo>
                <a:lnTo>
                  <a:pt x="4986978" y="848981"/>
                </a:lnTo>
                <a:lnTo>
                  <a:pt x="0" y="853384"/>
                </a:lnTo>
                <a:lnTo>
                  <a:pt x="242322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 rot="20954396">
            <a:off x="1449824" y="6401178"/>
            <a:ext cx="5155413" cy="906101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5413" h="906101">
                <a:moveTo>
                  <a:pt x="145263" y="0"/>
                </a:moveTo>
                <a:lnTo>
                  <a:pt x="5155413" y="0"/>
                </a:lnTo>
                <a:lnTo>
                  <a:pt x="4986978" y="901698"/>
                </a:lnTo>
                <a:lnTo>
                  <a:pt x="0" y="906101"/>
                </a:lnTo>
                <a:lnTo>
                  <a:pt x="145263" y="0"/>
                </a:lnTo>
                <a:close/>
              </a:path>
            </a:pathLst>
          </a:custGeom>
          <a:solidFill>
            <a:srgbClr val="56A1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20954396">
            <a:off x="1464338" y="7406591"/>
            <a:ext cx="5155413" cy="906101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5413" h="906101">
                <a:moveTo>
                  <a:pt x="145263" y="0"/>
                </a:moveTo>
                <a:lnTo>
                  <a:pt x="5155413" y="0"/>
                </a:lnTo>
                <a:lnTo>
                  <a:pt x="4986978" y="901698"/>
                </a:lnTo>
                <a:lnTo>
                  <a:pt x="0" y="906101"/>
                </a:lnTo>
                <a:lnTo>
                  <a:pt x="145263" y="0"/>
                </a:lnTo>
                <a:close/>
              </a:path>
            </a:pathLst>
          </a:custGeom>
          <a:solidFill>
            <a:srgbClr val="56A1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-"/>
          <p:cNvSpPr/>
          <p:nvPr/>
        </p:nvSpPr>
        <p:spPr>
          <a:xfrm rot="20954396">
            <a:off x="1472533" y="5950310"/>
            <a:ext cx="2254118" cy="625091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  <a:gd name="connsiteX0" fmla="*/ 275710 w 5155413"/>
              <a:gd name="connsiteY0" fmla="*/ 1083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275710 w 5155413"/>
              <a:gd name="connsiteY4" fmla="*/ 1083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373546 w 5155413"/>
              <a:gd name="connsiteY4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275711 w 5155413"/>
              <a:gd name="connsiteY0" fmla="*/ 7184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275711 w 5155413"/>
              <a:gd name="connsiteY5" fmla="*/ 7184 h 9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55413" h="906101">
                <a:moveTo>
                  <a:pt x="275711" y="7184"/>
                </a:moveTo>
                <a:lnTo>
                  <a:pt x="5155413" y="0"/>
                </a:lnTo>
                <a:cubicBezTo>
                  <a:pt x="4306179" y="264104"/>
                  <a:pt x="4304546" y="288380"/>
                  <a:pt x="3649358" y="494737"/>
                </a:cubicBezTo>
                <a:lnTo>
                  <a:pt x="4986978" y="901698"/>
                </a:lnTo>
                <a:lnTo>
                  <a:pt x="0" y="906101"/>
                </a:lnTo>
                <a:lnTo>
                  <a:pt x="275711" y="7184"/>
                </a:lnTo>
                <a:close/>
              </a:path>
            </a:pathLst>
          </a:custGeom>
          <a:solidFill>
            <a:srgbClr val="56A1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 rot="10179471">
            <a:off x="4177794" y="8169297"/>
            <a:ext cx="2195775" cy="705781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  <a:gd name="connsiteX0" fmla="*/ 275710 w 5155413"/>
              <a:gd name="connsiteY0" fmla="*/ 1083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275710 w 5155413"/>
              <a:gd name="connsiteY4" fmla="*/ 1083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373546 w 5155413"/>
              <a:gd name="connsiteY4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242924 w 5155413"/>
              <a:gd name="connsiteY0" fmla="*/ 4800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242924 w 5155413"/>
              <a:gd name="connsiteY5" fmla="*/ 4800 h 906101"/>
              <a:gd name="connsiteX0" fmla="*/ 242924 w 5155413"/>
              <a:gd name="connsiteY0" fmla="*/ 4800 h 906101"/>
              <a:gd name="connsiteX1" fmla="*/ 5155413 w 5155413"/>
              <a:gd name="connsiteY1" fmla="*/ 0 h 906101"/>
              <a:gd name="connsiteX2" fmla="*/ 3711615 w 5155413"/>
              <a:gd name="connsiteY2" fmla="*/ 580466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242924 w 5155413"/>
              <a:gd name="connsiteY5" fmla="*/ 4800 h 906101"/>
              <a:gd name="connsiteX0" fmla="*/ 242924 w 5218688"/>
              <a:gd name="connsiteY0" fmla="*/ 0 h 901301"/>
              <a:gd name="connsiteX1" fmla="*/ 5218689 w 5218688"/>
              <a:gd name="connsiteY1" fmla="*/ 41550 h 901301"/>
              <a:gd name="connsiteX2" fmla="*/ 3711615 w 5218688"/>
              <a:gd name="connsiteY2" fmla="*/ 575666 h 901301"/>
              <a:gd name="connsiteX3" fmla="*/ 4986978 w 5218688"/>
              <a:gd name="connsiteY3" fmla="*/ 896898 h 901301"/>
              <a:gd name="connsiteX4" fmla="*/ 0 w 5218688"/>
              <a:gd name="connsiteY4" fmla="*/ 901301 h 901301"/>
              <a:gd name="connsiteX5" fmla="*/ 242924 w 5218688"/>
              <a:gd name="connsiteY5" fmla="*/ 0 h 901301"/>
              <a:gd name="connsiteX0" fmla="*/ 242924 w 5218688"/>
              <a:gd name="connsiteY0" fmla="*/ 0 h 901301"/>
              <a:gd name="connsiteX1" fmla="*/ 5218689 w 5218688"/>
              <a:gd name="connsiteY1" fmla="*/ 41550 h 901301"/>
              <a:gd name="connsiteX2" fmla="*/ 3711615 w 5218688"/>
              <a:gd name="connsiteY2" fmla="*/ 575666 h 901301"/>
              <a:gd name="connsiteX3" fmla="*/ 4986978 w 5218688"/>
              <a:gd name="connsiteY3" fmla="*/ 896898 h 901301"/>
              <a:gd name="connsiteX4" fmla="*/ 0 w 5218688"/>
              <a:gd name="connsiteY4" fmla="*/ 901301 h 901301"/>
              <a:gd name="connsiteX5" fmla="*/ 242924 w 5218688"/>
              <a:gd name="connsiteY5" fmla="*/ 0 h 901301"/>
              <a:gd name="connsiteX0" fmla="*/ 242924 w 5218688"/>
              <a:gd name="connsiteY0" fmla="*/ 0 h 901301"/>
              <a:gd name="connsiteX1" fmla="*/ 5218689 w 5218688"/>
              <a:gd name="connsiteY1" fmla="*/ 41550 h 901301"/>
              <a:gd name="connsiteX2" fmla="*/ 3711615 w 5218688"/>
              <a:gd name="connsiteY2" fmla="*/ 575666 h 901301"/>
              <a:gd name="connsiteX3" fmla="*/ 4986978 w 5218688"/>
              <a:gd name="connsiteY3" fmla="*/ 896898 h 901301"/>
              <a:gd name="connsiteX4" fmla="*/ 0 w 5218688"/>
              <a:gd name="connsiteY4" fmla="*/ 901301 h 901301"/>
              <a:gd name="connsiteX5" fmla="*/ 242924 w 5218688"/>
              <a:gd name="connsiteY5" fmla="*/ 0 h 901301"/>
              <a:gd name="connsiteX0" fmla="*/ 242924 w 5218688"/>
              <a:gd name="connsiteY0" fmla="*/ 0 h 992482"/>
              <a:gd name="connsiteX1" fmla="*/ 5218689 w 5218688"/>
              <a:gd name="connsiteY1" fmla="*/ 41550 h 992482"/>
              <a:gd name="connsiteX2" fmla="*/ 3711615 w 5218688"/>
              <a:gd name="connsiteY2" fmla="*/ 575666 h 992482"/>
              <a:gd name="connsiteX3" fmla="*/ 5079427 w 5218688"/>
              <a:gd name="connsiteY3" fmla="*/ 992482 h 992482"/>
              <a:gd name="connsiteX4" fmla="*/ 0 w 5218688"/>
              <a:gd name="connsiteY4" fmla="*/ 901301 h 992482"/>
              <a:gd name="connsiteX5" fmla="*/ 242924 w 5218688"/>
              <a:gd name="connsiteY5" fmla="*/ 0 h 992482"/>
              <a:gd name="connsiteX0" fmla="*/ 46212 w 5021976"/>
              <a:gd name="connsiteY0" fmla="*/ 0 h 992482"/>
              <a:gd name="connsiteX1" fmla="*/ 5021977 w 5021976"/>
              <a:gd name="connsiteY1" fmla="*/ 41550 h 992482"/>
              <a:gd name="connsiteX2" fmla="*/ 3514903 w 5021976"/>
              <a:gd name="connsiteY2" fmla="*/ 575666 h 992482"/>
              <a:gd name="connsiteX3" fmla="*/ 4882715 w 5021976"/>
              <a:gd name="connsiteY3" fmla="*/ 992482 h 992482"/>
              <a:gd name="connsiteX4" fmla="*/ 1 w 5021976"/>
              <a:gd name="connsiteY4" fmla="*/ 981870 h 992482"/>
              <a:gd name="connsiteX5" fmla="*/ 46212 w 5021976"/>
              <a:gd name="connsiteY5" fmla="*/ 0 h 992482"/>
              <a:gd name="connsiteX0" fmla="*/ 47150 w 5021976"/>
              <a:gd name="connsiteY0" fmla="*/ 0 h 959475"/>
              <a:gd name="connsiteX1" fmla="*/ 5021977 w 5021976"/>
              <a:gd name="connsiteY1" fmla="*/ 8543 h 959475"/>
              <a:gd name="connsiteX2" fmla="*/ 3514903 w 5021976"/>
              <a:gd name="connsiteY2" fmla="*/ 542659 h 959475"/>
              <a:gd name="connsiteX3" fmla="*/ 4882715 w 5021976"/>
              <a:gd name="connsiteY3" fmla="*/ 959475 h 959475"/>
              <a:gd name="connsiteX4" fmla="*/ 1 w 5021976"/>
              <a:gd name="connsiteY4" fmla="*/ 948863 h 959475"/>
              <a:gd name="connsiteX5" fmla="*/ 47150 w 5021976"/>
              <a:gd name="connsiteY5" fmla="*/ 0 h 95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76" h="959475">
                <a:moveTo>
                  <a:pt x="47150" y="0"/>
                </a:moveTo>
                <a:lnTo>
                  <a:pt x="5021977" y="8543"/>
                </a:lnTo>
                <a:cubicBezTo>
                  <a:pt x="4243839" y="293520"/>
                  <a:pt x="4163287" y="322401"/>
                  <a:pt x="3514903" y="542659"/>
                </a:cubicBezTo>
                <a:lnTo>
                  <a:pt x="4882715" y="959475"/>
                </a:lnTo>
                <a:lnTo>
                  <a:pt x="1" y="948863"/>
                </a:lnTo>
                <a:lnTo>
                  <a:pt x="471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-"/>
          <p:cNvSpPr/>
          <p:nvPr/>
        </p:nvSpPr>
        <p:spPr>
          <a:xfrm rot="10179471">
            <a:off x="4320366" y="8130467"/>
            <a:ext cx="2254118" cy="666520"/>
          </a:xfrm>
          <a:custGeom>
            <a:avLst/>
            <a:gdLst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5010150 w 5010150"/>
              <a:gd name="connsiteY2" fmla="*/ 933707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0 w 5010150"/>
              <a:gd name="connsiteY0" fmla="*/ 0 h 933707"/>
              <a:gd name="connsiteX1" fmla="*/ 5010150 w 5010150"/>
              <a:gd name="connsiteY1" fmla="*/ 0 h 933707"/>
              <a:gd name="connsiteX2" fmla="*/ 4841715 w 5010150"/>
              <a:gd name="connsiteY2" fmla="*/ 901698 h 933707"/>
              <a:gd name="connsiteX3" fmla="*/ 0 w 5010150"/>
              <a:gd name="connsiteY3" fmla="*/ 933707 h 933707"/>
              <a:gd name="connsiteX4" fmla="*/ 0 w 5010150"/>
              <a:gd name="connsiteY4" fmla="*/ 0 h 933707"/>
              <a:gd name="connsiteX0" fmla="*/ 161322 w 5171472"/>
              <a:gd name="connsiteY0" fmla="*/ 0 h 901698"/>
              <a:gd name="connsiteX1" fmla="*/ 5171472 w 5171472"/>
              <a:gd name="connsiteY1" fmla="*/ 0 h 901698"/>
              <a:gd name="connsiteX2" fmla="*/ 5003037 w 5171472"/>
              <a:gd name="connsiteY2" fmla="*/ 901698 h 901698"/>
              <a:gd name="connsiteX3" fmla="*/ 0 w 5171472"/>
              <a:gd name="connsiteY3" fmla="*/ 864268 h 901698"/>
              <a:gd name="connsiteX4" fmla="*/ 161322 w 5171472"/>
              <a:gd name="connsiteY4" fmla="*/ 0 h 901698"/>
              <a:gd name="connsiteX0" fmla="*/ 131005 w 5141155"/>
              <a:gd name="connsiteY0" fmla="*/ 0 h 908811"/>
              <a:gd name="connsiteX1" fmla="*/ 5141155 w 5141155"/>
              <a:gd name="connsiteY1" fmla="*/ 0 h 908811"/>
              <a:gd name="connsiteX2" fmla="*/ 4972720 w 5141155"/>
              <a:gd name="connsiteY2" fmla="*/ 901698 h 908811"/>
              <a:gd name="connsiteX3" fmla="*/ 0 w 5141155"/>
              <a:gd name="connsiteY3" fmla="*/ 908811 h 908811"/>
              <a:gd name="connsiteX4" fmla="*/ 131005 w 5141155"/>
              <a:gd name="connsiteY4" fmla="*/ 0 h 908811"/>
              <a:gd name="connsiteX0" fmla="*/ 145263 w 5155413"/>
              <a:gd name="connsiteY0" fmla="*/ 0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145263 w 5155413"/>
              <a:gd name="connsiteY4" fmla="*/ 0 h 906101"/>
              <a:gd name="connsiteX0" fmla="*/ 275710 w 5155413"/>
              <a:gd name="connsiteY0" fmla="*/ 1083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275710 w 5155413"/>
              <a:gd name="connsiteY4" fmla="*/ 1083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4986978 w 5155413"/>
              <a:gd name="connsiteY2" fmla="*/ 901698 h 906101"/>
              <a:gd name="connsiteX3" fmla="*/ 0 w 5155413"/>
              <a:gd name="connsiteY3" fmla="*/ 906101 h 906101"/>
              <a:gd name="connsiteX4" fmla="*/ 373546 w 5155413"/>
              <a:gd name="connsiteY4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373546 w 5155413"/>
              <a:gd name="connsiteY0" fmla="*/ 18969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373546 w 5155413"/>
              <a:gd name="connsiteY5" fmla="*/ 18969 h 906101"/>
              <a:gd name="connsiteX0" fmla="*/ 242924 w 5155413"/>
              <a:gd name="connsiteY0" fmla="*/ 4800 h 906101"/>
              <a:gd name="connsiteX1" fmla="*/ 5155413 w 5155413"/>
              <a:gd name="connsiteY1" fmla="*/ 0 h 906101"/>
              <a:gd name="connsiteX2" fmla="*/ 3649358 w 5155413"/>
              <a:gd name="connsiteY2" fmla="*/ 494737 h 906101"/>
              <a:gd name="connsiteX3" fmla="*/ 4986978 w 5155413"/>
              <a:gd name="connsiteY3" fmla="*/ 901698 h 906101"/>
              <a:gd name="connsiteX4" fmla="*/ 0 w 5155413"/>
              <a:gd name="connsiteY4" fmla="*/ 906101 h 906101"/>
              <a:gd name="connsiteX5" fmla="*/ 242924 w 5155413"/>
              <a:gd name="connsiteY5" fmla="*/ 4800 h 90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55413" h="906101">
                <a:moveTo>
                  <a:pt x="242924" y="4800"/>
                </a:moveTo>
                <a:lnTo>
                  <a:pt x="5155413" y="0"/>
                </a:lnTo>
                <a:cubicBezTo>
                  <a:pt x="4306179" y="264104"/>
                  <a:pt x="4304546" y="288380"/>
                  <a:pt x="3649358" y="494737"/>
                </a:cubicBezTo>
                <a:lnTo>
                  <a:pt x="4986978" y="901698"/>
                </a:lnTo>
                <a:lnTo>
                  <a:pt x="0" y="906101"/>
                </a:lnTo>
                <a:lnTo>
                  <a:pt x="242924" y="4800"/>
                </a:lnTo>
                <a:close/>
              </a:path>
            </a:pathLst>
          </a:custGeom>
          <a:solidFill>
            <a:srgbClr val="56A1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7" name="-"/>
          <p:cNvCxnSpPr/>
          <p:nvPr/>
        </p:nvCxnSpPr>
        <p:spPr>
          <a:xfrm rot="21105814" flipH="1">
            <a:off x="2433693" y="2499850"/>
            <a:ext cx="687727" cy="10084"/>
          </a:xfrm>
          <a:prstGeom prst="line">
            <a:avLst/>
          </a:prstGeom>
          <a:ln w="355600" cap="rnd">
            <a:solidFill>
              <a:srgbClr val="1B183C">
                <a:alpha val="5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-"/>
          <p:cNvCxnSpPr/>
          <p:nvPr/>
        </p:nvCxnSpPr>
        <p:spPr>
          <a:xfrm rot="21105814" flipH="1">
            <a:off x="1869365" y="2194272"/>
            <a:ext cx="687727" cy="10084"/>
          </a:xfrm>
          <a:prstGeom prst="line">
            <a:avLst/>
          </a:prstGeom>
          <a:ln w="355600" cap="rnd">
            <a:solidFill>
              <a:srgbClr val="1B183C">
                <a:alpha val="5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"/>
          <p:cNvSpPr/>
          <p:nvPr/>
        </p:nvSpPr>
        <p:spPr>
          <a:xfrm rot="21105814">
            <a:off x="1498012" y="2734612"/>
            <a:ext cx="76142" cy="76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O"/>
          <p:cNvSpPr/>
          <p:nvPr/>
        </p:nvSpPr>
        <p:spPr>
          <a:xfrm rot="21105814">
            <a:off x="724425" y="1480866"/>
            <a:ext cx="76142" cy="76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1" name="-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0408">
            <a:off x="5619390" y="2329610"/>
            <a:ext cx="2173708" cy="1186856"/>
          </a:xfrm>
          <a:prstGeom prst="rect">
            <a:avLst/>
          </a:prstGeom>
        </p:spPr>
      </p:pic>
      <p:cxnSp>
        <p:nvCxnSpPr>
          <p:cNvPr id="42" name="-"/>
          <p:cNvCxnSpPr/>
          <p:nvPr/>
        </p:nvCxnSpPr>
        <p:spPr>
          <a:xfrm flipH="1">
            <a:off x="288034" y="4200152"/>
            <a:ext cx="687727" cy="10084"/>
          </a:xfrm>
          <a:prstGeom prst="line">
            <a:avLst/>
          </a:prstGeom>
          <a:ln w="355600" cap="rnd">
            <a:solidFill>
              <a:srgbClr val="1B183C">
                <a:alpha val="5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-"/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84421" y="3648455"/>
            <a:ext cx="949706" cy="1734317"/>
          </a:xfrm>
          <a:prstGeom prst="rect">
            <a:avLst/>
          </a:prstGeom>
        </p:spPr>
      </p:pic>
      <p:sp>
        <p:nvSpPr>
          <p:cNvPr id="87" name="text 12"/>
          <p:cNvSpPr txBox="1"/>
          <p:nvPr/>
        </p:nvSpPr>
        <p:spPr>
          <a:xfrm>
            <a:off x="6785291" y="10329384"/>
            <a:ext cx="567784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chemeClr val="bg1"/>
                </a:solidFill>
                <a:latin typeface="KG HAPPY" panose="02000000000000000000" pitchFamily="2" charset="0"/>
              </a:rPr>
              <a:t>th</a:t>
            </a:r>
          </a:p>
        </p:txBody>
      </p:sp>
      <p:sp>
        <p:nvSpPr>
          <p:cNvPr id="88" name="text 11"/>
          <p:cNvSpPr txBox="1"/>
          <p:nvPr/>
        </p:nvSpPr>
        <p:spPr>
          <a:xfrm>
            <a:off x="5331124" y="9587777"/>
            <a:ext cx="1928733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9600" dirty="0" smtClean="0">
                <a:solidFill>
                  <a:schemeClr val="bg1"/>
                </a:solidFill>
                <a:latin typeface="KG HAPPY" panose="02000000000000000000" pitchFamily="2" charset="0"/>
              </a:rPr>
              <a:t>27</a:t>
            </a:r>
          </a:p>
        </p:txBody>
      </p:sp>
      <p:sp>
        <p:nvSpPr>
          <p:cNvPr id="89" name="text 10"/>
          <p:cNvSpPr txBox="1"/>
          <p:nvPr/>
        </p:nvSpPr>
        <p:spPr>
          <a:xfrm>
            <a:off x="5360152" y="9248638"/>
            <a:ext cx="1324402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dirty="0" smtClean="0">
                <a:solidFill>
                  <a:schemeClr val="bg1"/>
                </a:solidFill>
                <a:latin typeface="KG HAPPY" panose="02000000000000000000" pitchFamily="2" charset="0"/>
              </a:rPr>
              <a:t>ON JUNE</a:t>
            </a:r>
          </a:p>
        </p:txBody>
      </p:sp>
      <p:sp>
        <p:nvSpPr>
          <p:cNvPr id="50" name="text 9"/>
          <p:cNvSpPr txBox="1"/>
          <p:nvPr/>
        </p:nvSpPr>
        <p:spPr>
          <a:xfrm>
            <a:off x="553543" y="10204165"/>
            <a:ext cx="2457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i="1" dirty="0" smtClean="0">
                <a:solidFill>
                  <a:schemeClr val="bg1"/>
                </a:solidFill>
              </a:rPr>
              <a:t>Hotline number : +1234567</a:t>
            </a:r>
          </a:p>
          <a:p>
            <a:r>
              <a:rPr lang="id-ID" sz="16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76" name="text 8"/>
          <p:cNvSpPr txBox="1"/>
          <p:nvPr/>
        </p:nvSpPr>
        <p:spPr>
          <a:xfrm>
            <a:off x="546684" y="9660259"/>
            <a:ext cx="2579552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rgbClr val="56A1C3"/>
                </a:solidFill>
                <a:latin typeface="KG You Are Loved" panose="02000000000000000000" pitchFamily="2" charset="0"/>
              </a:rPr>
              <a:t>COLORE SI AMET</a:t>
            </a:r>
          </a:p>
        </p:txBody>
      </p:sp>
      <p:sp>
        <p:nvSpPr>
          <p:cNvPr id="77" name="text 7"/>
          <p:cNvSpPr txBox="1"/>
          <p:nvPr/>
        </p:nvSpPr>
        <p:spPr>
          <a:xfrm>
            <a:off x="546685" y="9231194"/>
            <a:ext cx="2165978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LOREM IPSUM</a:t>
            </a:r>
          </a:p>
        </p:txBody>
      </p:sp>
      <p:sp>
        <p:nvSpPr>
          <p:cNvPr id="10" name="text 6"/>
          <p:cNvSpPr txBox="1"/>
          <p:nvPr/>
        </p:nvSpPr>
        <p:spPr>
          <a:xfrm rot="20981986">
            <a:off x="1554800" y="7521962"/>
            <a:ext cx="4974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dirty="0" smtClean="0">
                <a:solidFill>
                  <a:schemeClr val="bg1"/>
                </a:solidFill>
                <a:latin typeface="Bebas" pitchFamily="2" charset="0"/>
                <a:ea typeface="Adobe Gothic Std B" panose="020B0800000000000000" pitchFamily="34" charset="-128"/>
                <a:cs typeface="Aharoni" panose="02010803020104030203" pitchFamily="2" charset="-79"/>
              </a:rPr>
              <a:t>Ceo  netpreneuer united</a:t>
            </a:r>
            <a:endParaRPr lang="id-ID" sz="3600" dirty="0">
              <a:solidFill>
                <a:schemeClr val="bg1"/>
              </a:solidFill>
              <a:latin typeface="Bebas" pitchFamily="2" charset="0"/>
              <a:ea typeface="Adobe Gothic Std B" panose="020B0800000000000000" pitchFamily="34" charset="-128"/>
              <a:cs typeface="Aharoni" panose="02010803020104030203" pitchFamily="2" charset="-79"/>
            </a:endParaRPr>
          </a:p>
        </p:txBody>
      </p:sp>
      <p:sp>
        <p:nvSpPr>
          <p:cNvPr id="9" name="text 5"/>
          <p:cNvSpPr txBox="1"/>
          <p:nvPr/>
        </p:nvSpPr>
        <p:spPr>
          <a:xfrm rot="20957819">
            <a:off x="1639043" y="6547137"/>
            <a:ext cx="4732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dirty="0" smtClean="0">
                <a:solidFill>
                  <a:schemeClr val="bg1"/>
                </a:solidFill>
                <a:latin typeface="Bebas" pitchFamily="2" charset="0"/>
                <a:ea typeface="Adobe Gothic Std B" panose="020B0800000000000000" pitchFamily="34" charset="-128"/>
                <a:cs typeface="Aharoni" panose="02010803020104030203" pitchFamily="2" charset="-79"/>
              </a:rPr>
              <a:t>Mr. John doe muchlisin</a:t>
            </a:r>
            <a:endParaRPr lang="id-ID" sz="3600" dirty="0">
              <a:solidFill>
                <a:schemeClr val="bg1"/>
              </a:solidFill>
              <a:latin typeface="Bebas" pitchFamily="2" charset="0"/>
              <a:ea typeface="Adobe Gothic Std B" panose="020B0800000000000000" pitchFamily="34" charset="-128"/>
              <a:cs typeface="Aharoni" panose="02010803020104030203" pitchFamily="2" charset="-79"/>
            </a:endParaRPr>
          </a:p>
        </p:txBody>
      </p:sp>
      <p:sp>
        <p:nvSpPr>
          <p:cNvPr id="48" name="text 4"/>
          <p:cNvSpPr txBox="1"/>
          <p:nvPr/>
        </p:nvSpPr>
        <p:spPr>
          <a:xfrm>
            <a:off x="5855346" y="2692528"/>
            <a:ext cx="1741182" cy="5736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dirty="0" smtClean="0">
                <a:solidFill>
                  <a:schemeClr val="bg1"/>
                </a:solidFill>
                <a:latin typeface="KGTalking to the Moon" panose="02000506000000020003" pitchFamily="2" charset="0"/>
              </a:rPr>
              <a:t>start from</a:t>
            </a:r>
          </a:p>
          <a:p>
            <a:pPr>
              <a:lnSpc>
                <a:spcPct val="85000"/>
              </a:lnSpc>
            </a:pPr>
            <a:r>
              <a:rPr lang="id-ID" dirty="0" smtClean="0">
                <a:solidFill>
                  <a:schemeClr val="bg1"/>
                </a:solidFill>
                <a:latin typeface="KGTalking to the Moon" panose="02000506000000020003" pitchFamily="2" charset="0"/>
              </a:rPr>
              <a:t>10.00 am Until end</a:t>
            </a:r>
            <a:endParaRPr lang="id-ID" dirty="0">
              <a:solidFill>
                <a:schemeClr val="bg1"/>
              </a:solidFill>
              <a:latin typeface="KGTalking to the Moon" panose="02000506000000020003" pitchFamily="2" charset="0"/>
            </a:endParaRPr>
          </a:p>
        </p:txBody>
      </p:sp>
      <p:sp>
        <p:nvSpPr>
          <p:cNvPr id="39" name="text 3"/>
          <p:cNvSpPr txBox="1"/>
          <p:nvPr/>
        </p:nvSpPr>
        <p:spPr>
          <a:xfrm rot="21105814">
            <a:off x="1095706" y="2336204"/>
            <a:ext cx="24966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netpreneur</a:t>
            </a:r>
            <a:endParaRPr lang="id-ID" sz="44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  <p:sp>
        <p:nvSpPr>
          <p:cNvPr id="38" name="text 2"/>
          <p:cNvSpPr txBox="1"/>
          <p:nvPr/>
        </p:nvSpPr>
        <p:spPr>
          <a:xfrm rot="21105814">
            <a:off x="404563" y="1880180"/>
            <a:ext cx="23567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the united</a:t>
            </a:r>
            <a:endParaRPr lang="id-ID" sz="44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  <p:sp>
        <p:nvSpPr>
          <p:cNvPr id="36" name="text 1"/>
          <p:cNvSpPr txBox="1"/>
          <p:nvPr/>
        </p:nvSpPr>
        <p:spPr>
          <a:xfrm rot="21105814">
            <a:off x="590862" y="810767"/>
            <a:ext cx="33484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8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festival</a:t>
            </a:r>
            <a:endParaRPr lang="id-ID" sz="8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70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12030"/>
            </a:gs>
            <a:gs pos="100000">
              <a:srgbClr val="0E101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-"/>
          <p:cNvSpPr/>
          <p:nvPr/>
        </p:nvSpPr>
        <p:spPr>
          <a:xfrm rot="3279154">
            <a:off x="2317987" y="2045524"/>
            <a:ext cx="4546606" cy="6278686"/>
          </a:xfrm>
          <a:custGeom>
            <a:avLst/>
            <a:gdLst>
              <a:gd name="connsiteX0" fmla="*/ 0 w 6593865"/>
              <a:gd name="connsiteY0" fmla="*/ 5684366 h 5684366"/>
              <a:gd name="connsiteX1" fmla="*/ 3296933 w 6593865"/>
              <a:gd name="connsiteY1" fmla="*/ 0 h 5684366"/>
              <a:gd name="connsiteX2" fmla="*/ 6593865 w 6593865"/>
              <a:gd name="connsiteY2" fmla="*/ 5684366 h 5684366"/>
              <a:gd name="connsiteX3" fmla="*/ 0 w 6593865"/>
              <a:gd name="connsiteY3" fmla="*/ 5684366 h 5684366"/>
              <a:gd name="connsiteX0" fmla="*/ 0 w 5105168"/>
              <a:gd name="connsiteY0" fmla="*/ 5684366 h 5684366"/>
              <a:gd name="connsiteX1" fmla="*/ 3296933 w 5105168"/>
              <a:gd name="connsiteY1" fmla="*/ 0 h 5684366"/>
              <a:gd name="connsiteX2" fmla="*/ 5105168 w 5105168"/>
              <a:gd name="connsiteY2" fmla="*/ 4523359 h 5684366"/>
              <a:gd name="connsiteX3" fmla="*/ 0 w 5105168"/>
              <a:gd name="connsiteY3" fmla="*/ 5684366 h 5684366"/>
              <a:gd name="connsiteX0" fmla="*/ 0 w 4020290"/>
              <a:gd name="connsiteY0" fmla="*/ 6278686 h 6278686"/>
              <a:gd name="connsiteX1" fmla="*/ 2212055 w 4020290"/>
              <a:gd name="connsiteY1" fmla="*/ 0 h 6278686"/>
              <a:gd name="connsiteX2" fmla="*/ 4020290 w 4020290"/>
              <a:gd name="connsiteY2" fmla="*/ 4523359 h 6278686"/>
              <a:gd name="connsiteX3" fmla="*/ 0 w 4020290"/>
              <a:gd name="connsiteY3" fmla="*/ 6278686 h 6278686"/>
              <a:gd name="connsiteX0" fmla="*/ 0 w 4546606"/>
              <a:gd name="connsiteY0" fmla="*/ 6278686 h 6278686"/>
              <a:gd name="connsiteX1" fmla="*/ 2212055 w 4546606"/>
              <a:gd name="connsiteY1" fmla="*/ 0 h 6278686"/>
              <a:gd name="connsiteX2" fmla="*/ 4546606 w 4546606"/>
              <a:gd name="connsiteY2" fmla="*/ 4966732 h 6278686"/>
              <a:gd name="connsiteX3" fmla="*/ 0 w 4546606"/>
              <a:gd name="connsiteY3" fmla="*/ 6278686 h 627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6606" h="6278686">
                <a:moveTo>
                  <a:pt x="0" y="6278686"/>
                </a:moveTo>
                <a:lnTo>
                  <a:pt x="2212055" y="0"/>
                </a:lnTo>
                <a:lnTo>
                  <a:pt x="4546606" y="4966732"/>
                </a:lnTo>
                <a:lnTo>
                  <a:pt x="0" y="6278686"/>
                </a:lnTo>
                <a:close/>
              </a:path>
            </a:pathLst>
          </a:custGeom>
          <a:noFill/>
          <a:ln>
            <a:solidFill>
              <a:srgbClr val="3B6A90"/>
            </a:solidFill>
          </a:ln>
          <a:effectLst>
            <a:glow rad="609600">
              <a:srgbClr val="3B6A90">
                <a:alpha val="14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o"/>
          <p:cNvGrpSpPr/>
          <p:nvPr/>
        </p:nvGrpSpPr>
        <p:grpSpPr>
          <a:xfrm>
            <a:off x="270096" y="530842"/>
            <a:ext cx="7374636" cy="6939726"/>
            <a:chOff x="270096" y="530842"/>
            <a:chExt cx="7374636" cy="6939726"/>
          </a:xfrm>
          <a:solidFill>
            <a:schemeClr val="bg1">
              <a:alpha val="37000"/>
            </a:schemeClr>
          </a:solidFill>
        </p:grpSpPr>
        <p:sp>
          <p:nvSpPr>
            <p:cNvPr id="5" name="O"/>
            <p:cNvSpPr/>
            <p:nvPr/>
          </p:nvSpPr>
          <p:spPr>
            <a:xfrm>
              <a:off x="4626621" y="62952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O"/>
            <p:cNvSpPr/>
            <p:nvPr/>
          </p:nvSpPr>
          <p:spPr>
            <a:xfrm>
              <a:off x="2159146" y="341783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O"/>
            <p:cNvSpPr/>
            <p:nvPr/>
          </p:nvSpPr>
          <p:spPr>
            <a:xfrm>
              <a:off x="6347471" y="128049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O"/>
            <p:cNvSpPr/>
            <p:nvPr/>
          </p:nvSpPr>
          <p:spPr>
            <a:xfrm>
              <a:off x="270096" y="76956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"/>
            <p:cNvSpPr/>
            <p:nvPr/>
          </p:nvSpPr>
          <p:spPr>
            <a:xfrm>
              <a:off x="6499871" y="27921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O"/>
            <p:cNvSpPr/>
            <p:nvPr/>
          </p:nvSpPr>
          <p:spPr>
            <a:xfrm>
              <a:off x="7568590" y="576608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O"/>
            <p:cNvSpPr/>
            <p:nvPr/>
          </p:nvSpPr>
          <p:spPr>
            <a:xfrm>
              <a:off x="5993790" y="6417057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O"/>
            <p:cNvSpPr/>
            <p:nvPr/>
          </p:nvSpPr>
          <p:spPr>
            <a:xfrm>
              <a:off x="7234127" y="53084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O"/>
            <p:cNvSpPr/>
            <p:nvPr/>
          </p:nvSpPr>
          <p:spPr>
            <a:xfrm>
              <a:off x="6146190" y="412281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O"/>
            <p:cNvSpPr/>
            <p:nvPr/>
          </p:nvSpPr>
          <p:spPr>
            <a:xfrm>
              <a:off x="2093523" y="448152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O"/>
            <p:cNvSpPr/>
            <p:nvPr/>
          </p:nvSpPr>
          <p:spPr>
            <a:xfrm>
              <a:off x="518723" y="739442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O"/>
            <p:cNvSpPr/>
            <p:nvPr/>
          </p:nvSpPr>
          <p:spPr>
            <a:xfrm>
              <a:off x="892788" y="259105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O"/>
            <p:cNvSpPr/>
            <p:nvPr/>
          </p:nvSpPr>
          <p:spPr>
            <a:xfrm>
              <a:off x="671123" y="510018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o"/>
          <p:cNvGrpSpPr/>
          <p:nvPr/>
        </p:nvGrpSpPr>
        <p:grpSpPr>
          <a:xfrm>
            <a:off x="159882" y="6046887"/>
            <a:ext cx="7717111" cy="7882104"/>
            <a:chOff x="232421" y="-411536"/>
            <a:chExt cx="7717111" cy="7882104"/>
          </a:xfrm>
          <a:solidFill>
            <a:schemeClr val="bg1">
              <a:alpha val="37000"/>
            </a:schemeClr>
          </a:solidFill>
        </p:grpSpPr>
        <p:sp>
          <p:nvSpPr>
            <p:cNvPr id="19" name="O"/>
            <p:cNvSpPr/>
            <p:nvPr/>
          </p:nvSpPr>
          <p:spPr>
            <a:xfrm>
              <a:off x="4436121" y="213447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O"/>
            <p:cNvSpPr/>
            <p:nvPr/>
          </p:nvSpPr>
          <p:spPr>
            <a:xfrm>
              <a:off x="2159146" y="3684538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O"/>
            <p:cNvSpPr/>
            <p:nvPr/>
          </p:nvSpPr>
          <p:spPr>
            <a:xfrm>
              <a:off x="232421" y="169959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O"/>
            <p:cNvSpPr/>
            <p:nvPr/>
          </p:nvSpPr>
          <p:spPr>
            <a:xfrm>
              <a:off x="1394046" y="-41153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O"/>
            <p:cNvSpPr/>
            <p:nvPr/>
          </p:nvSpPr>
          <p:spPr>
            <a:xfrm>
              <a:off x="6499871" y="2487344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O"/>
            <p:cNvSpPr/>
            <p:nvPr/>
          </p:nvSpPr>
          <p:spPr>
            <a:xfrm>
              <a:off x="7873390" y="222278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O"/>
            <p:cNvSpPr/>
            <p:nvPr/>
          </p:nvSpPr>
          <p:spPr>
            <a:xfrm>
              <a:off x="4641240" y="3502407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O"/>
            <p:cNvSpPr/>
            <p:nvPr/>
          </p:nvSpPr>
          <p:spPr>
            <a:xfrm>
              <a:off x="7234127" y="530842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O"/>
            <p:cNvSpPr/>
            <p:nvPr/>
          </p:nvSpPr>
          <p:spPr>
            <a:xfrm>
              <a:off x="6146190" y="4294261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O"/>
            <p:cNvSpPr/>
            <p:nvPr/>
          </p:nvSpPr>
          <p:spPr>
            <a:xfrm>
              <a:off x="2093523" y="448152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O"/>
            <p:cNvSpPr/>
            <p:nvPr/>
          </p:nvSpPr>
          <p:spPr>
            <a:xfrm>
              <a:off x="518723" y="7394426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O"/>
            <p:cNvSpPr/>
            <p:nvPr/>
          </p:nvSpPr>
          <p:spPr>
            <a:xfrm>
              <a:off x="892788" y="2591055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O"/>
            <p:cNvSpPr/>
            <p:nvPr/>
          </p:nvSpPr>
          <p:spPr>
            <a:xfrm>
              <a:off x="671123" y="5100180"/>
              <a:ext cx="76142" cy="761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37" name="Pictu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62" y="2647263"/>
            <a:ext cx="4941255" cy="4941255"/>
          </a:xfrm>
          <a:prstGeom prst="rect">
            <a:avLst/>
          </a:prstGeom>
        </p:spPr>
      </p:pic>
      <p:sp>
        <p:nvSpPr>
          <p:cNvPr id="39" name="put picture below"/>
          <p:cNvSpPr/>
          <p:nvPr/>
        </p:nvSpPr>
        <p:spPr>
          <a:xfrm>
            <a:off x="2179654" y="8394283"/>
            <a:ext cx="1036320" cy="320040"/>
          </a:xfrm>
          <a:custGeom>
            <a:avLst/>
            <a:gdLst>
              <a:gd name="connsiteX0" fmla="*/ 0 w 937260"/>
              <a:gd name="connsiteY0" fmla="*/ 198120 h 198120"/>
              <a:gd name="connsiteX1" fmla="*/ 468630 w 937260"/>
              <a:gd name="connsiteY1" fmla="*/ 0 h 198120"/>
              <a:gd name="connsiteX2" fmla="*/ 937260 w 937260"/>
              <a:gd name="connsiteY2" fmla="*/ 198120 h 198120"/>
              <a:gd name="connsiteX3" fmla="*/ 0 w 937260"/>
              <a:gd name="connsiteY3" fmla="*/ 198120 h 198120"/>
              <a:gd name="connsiteX0" fmla="*/ 0 w 937260"/>
              <a:gd name="connsiteY0" fmla="*/ 419100 h 419100"/>
              <a:gd name="connsiteX1" fmla="*/ 270510 w 937260"/>
              <a:gd name="connsiteY1" fmla="*/ 0 h 419100"/>
              <a:gd name="connsiteX2" fmla="*/ 937260 w 937260"/>
              <a:gd name="connsiteY2" fmla="*/ 419100 h 419100"/>
              <a:gd name="connsiteX3" fmla="*/ 0 w 937260"/>
              <a:gd name="connsiteY3" fmla="*/ 419100 h 419100"/>
              <a:gd name="connsiteX0" fmla="*/ 0 w 944880"/>
              <a:gd name="connsiteY0" fmla="*/ 419100 h 419100"/>
              <a:gd name="connsiteX1" fmla="*/ 270510 w 944880"/>
              <a:gd name="connsiteY1" fmla="*/ 0 h 419100"/>
              <a:gd name="connsiteX2" fmla="*/ 944880 w 944880"/>
              <a:gd name="connsiteY2" fmla="*/ 38100 h 419100"/>
              <a:gd name="connsiteX3" fmla="*/ 0 w 944880"/>
              <a:gd name="connsiteY3" fmla="*/ 419100 h 419100"/>
              <a:gd name="connsiteX0" fmla="*/ 0 w 1036320"/>
              <a:gd name="connsiteY0" fmla="*/ 320040 h 320040"/>
              <a:gd name="connsiteX1" fmla="*/ 361950 w 1036320"/>
              <a:gd name="connsiteY1" fmla="*/ 0 h 320040"/>
              <a:gd name="connsiteX2" fmla="*/ 1036320 w 1036320"/>
              <a:gd name="connsiteY2" fmla="*/ 38100 h 320040"/>
              <a:gd name="connsiteX3" fmla="*/ 0 w 103632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320" h="320040">
                <a:moveTo>
                  <a:pt x="0" y="320040"/>
                </a:moveTo>
                <a:lnTo>
                  <a:pt x="361950" y="0"/>
                </a:lnTo>
                <a:lnTo>
                  <a:pt x="1036320" y="38100"/>
                </a:lnTo>
                <a:lnTo>
                  <a:pt x="0" y="320040"/>
                </a:lnTo>
                <a:close/>
              </a:path>
            </a:pathLst>
          </a:custGeom>
          <a:solidFill>
            <a:srgbClr val="2639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/\"/>
          <p:cNvSpPr/>
          <p:nvPr/>
        </p:nvSpPr>
        <p:spPr>
          <a:xfrm>
            <a:off x="1554814" y="8158063"/>
            <a:ext cx="1752600" cy="281940"/>
          </a:xfrm>
          <a:custGeom>
            <a:avLst/>
            <a:gdLst>
              <a:gd name="connsiteX0" fmla="*/ 0 w 868680"/>
              <a:gd name="connsiteY0" fmla="*/ 304800 h 304800"/>
              <a:gd name="connsiteX1" fmla="*/ 434340 w 868680"/>
              <a:gd name="connsiteY1" fmla="*/ 0 h 304800"/>
              <a:gd name="connsiteX2" fmla="*/ 868680 w 868680"/>
              <a:gd name="connsiteY2" fmla="*/ 304800 h 304800"/>
              <a:gd name="connsiteX3" fmla="*/ 0 w 868680"/>
              <a:gd name="connsiteY3" fmla="*/ 304800 h 304800"/>
              <a:gd name="connsiteX0" fmla="*/ 0 w 1440180"/>
              <a:gd name="connsiteY0" fmla="*/ 0 h 381000"/>
              <a:gd name="connsiteX1" fmla="*/ 1005840 w 1440180"/>
              <a:gd name="connsiteY1" fmla="*/ 76200 h 381000"/>
              <a:gd name="connsiteX2" fmla="*/ 1440180 w 1440180"/>
              <a:gd name="connsiteY2" fmla="*/ 381000 h 381000"/>
              <a:gd name="connsiteX3" fmla="*/ 0 w 1440180"/>
              <a:gd name="connsiteY3" fmla="*/ 0 h 381000"/>
              <a:gd name="connsiteX0" fmla="*/ 0 w 1752600"/>
              <a:gd name="connsiteY0" fmla="*/ 160020 h 541020"/>
              <a:gd name="connsiteX1" fmla="*/ 1752600 w 1752600"/>
              <a:gd name="connsiteY1" fmla="*/ 0 h 541020"/>
              <a:gd name="connsiteX2" fmla="*/ 1440180 w 1752600"/>
              <a:gd name="connsiteY2" fmla="*/ 541020 h 541020"/>
              <a:gd name="connsiteX3" fmla="*/ 0 w 1752600"/>
              <a:gd name="connsiteY3" fmla="*/ 160020 h 541020"/>
              <a:gd name="connsiteX0" fmla="*/ 0 w 1752600"/>
              <a:gd name="connsiteY0" fmla="*/ 160020 h 281940"/>
              <a:gd name="connsiteX1" fmla="*/ 1752600 w 1752600"/>
              <a:gd name="connsiteY1" fmla="*/ 0 h 281940"/>
              <a:gd name="connsiteX2" fmla="*/ 1638300 w 1752600"/>
              <a:gd name="connsiteY2" fmla="*/ 281940 h 281940"/>
              <a:gd name="connsiteX3" fmla="*/ 0 w 1752600"/>
              <a:gd name="connsiteY3" fmla="*/ 160020 h 28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281940">
                <a:moveTo>
                  <a:pt x="0" y="160020"/>
                </a:moveTo>
                <a:lnTo>
                  <a:pt x="1752600" y="0"/>
                </a:lnTo>
                <a:lnTo>
                  <a:pt x="1638300" y="281940"/>
                </a:lnTo>
                <a:lnTo>
                  <a:pt x="0" y="160020"/>
                </a:lnTo>
                <a:close/>
              </a:path>
            </a:pathLst>
          </a:custGeom>
          <a:solidFill>
            <a:srgbClr val="37526B"/>
          </a:solidFill>
          <a:ln>
            <a:noFill/>
          </a:ln>
          <a:effectLst>
            <a:outerShdw blurRad="1524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[]"/>
          <p:cNvSpPr/>
          <p:nvPr/>
        </p:nvSpPr>
        <p:spPr>
          <a:xfrm>
            <a:off x="1593453" y="6520246"/>
            <a:ext cx="4868318" cy="1798329"/>
          </a:xfrm>
          <a:custGeom>
            <a:avLst/>
            <a:gdLst>
              <a:gd name="connsiteX0" fmla="*/ 0 w 2887980"/>
              <a:gd name="connsiteY0" fmla="*/ 0 h 1475105"/>
              <a:gd name="connsiteX1" fmla="*/ 2887980 w 2887980"/>
              <a:gd name="connsiteY1" fmla="*/ 0 h 1475105"/>
              <a:gd name="connsiteX2" fmla="*/ 2887980 w 2887980"/>
              <a:gd name="connsiteY2" fmla="*/ 1475105 h 1475105"/>
              <a:gd name="connsiteX3" fmla="*/ 0 w 2887980"/>
              <a:gd name="connsiteY3" fmla="*/ 1475105 h 1475105"/>
              <a:gd name="connsiteX4" fmla="*/ 0 w 2887980"/>
              <a:gd name="connsiteY4" fmla="*/ 0 h 1475105"/>
              <a:gd name="connsiteX0" fmla="*/ 0 w 3284220"/>
              <a:gd name="connsiteY0" fmla="*/ 495300 h 1970405"/>
              <a:gd name="connsiteX1" fmla="*/ 3284220 w 3284220"/>
              <a:gd name="connsiteY1" fmla="*/ 0 h 1970405"/>
              <a:gd name="connsiteX2" fmla="*/ 2887980 w 3284220"/>
              <a:gd name="connsiteY2" fmla="*/ 1970405 h 1970405"/>
              <a:gd name="connsiteX3" fmla="*/ 0 w 3284220"/>
              <a:gd name="connsiteY3" fmla="*/ 1970405 h 1970405"/>
              <a:gd name="connsiteX4" fmla="*/ 0 w 3284220"/>
              <a:gd name="connsiteY4" fmla="*/ 495300 h 1970405"/>
              <a:gd name="connsiteX0" fmla="*/ 228600 w 3512820"/>
              <a:gd name="connsiteY0" fmla="*/ 495300 h 2237105"/>
              <a:gd name="connsiteX1" fmla="*/ 3512820 w 3512820"/>
              <a:gd name="connsiteY1" fmla="*/ 0 h 2237105"/>
              <a:gd name="connsiteX2" fmla="*/ 3116580 w 3512820"/>
              <a:gd name="connsiteY2" fmla="*/ 1970405 h 2237105"/>
              <a:gd name="connsiteX3" fmla="*/ 0 w 3512820"/>
              <a:gd name="connsiteY3" fmla="*/ 2237105 h 2237105"/>
              <a:gd name="connsiteX4" fmla="*/ 228600 w 3512820"/>
              <a:gd name="connsiteY4" fmla="*/ 495300 h 2237105"/>
              <a:gd name="connsiteX0" fmla="*/ 228600 w 3512820"/>
              <a:gd name="connsiteY0" fmla="*/ 495300 h 2237105"/>
              <a:gd name="connsiteX1" fmla="*/ 3512820 w 3512820"/>
              <a:gd name="connsiteY1" fmla="*/ 0 h 2237105"/>
              <a:gd name="connsiteX2" fmla="*/ 3238500 w 3512820"/>
              <a:gd name="connsiteY2" fmla="*/ 1932305 h 2237105"/>
              <a:gd name="connsiteX3" fmla="*/ 0 w 3512820"/>
              <a:gd name="connsiteY3" fmla="*/ 2237105 h 2237105"/>
              <a:gd name="connsiteX4" fmla="*/ 228600 w 3512820"/>
              <a:gd name="connsiteY4" fmla="*/ 495300 h 2237105"/>
              <a:gd name="connsiteX0" fmla="*/ 228600 w 3512820"/>
              <a:gd name="connsiteY0" fmla="*/ 495300 h 2237105"/>
              <a:gd name="connsiteX1" fmla="*/ 3512820 w 3512820"/>
              <a:gd name="connsiteY1" fmla="*/ 0 h 2237105"/>
              <a:gd name="connsiteX2" fmla="*/ 3177540 w 3512820"/>
              <a:gd name="connsiteY2" fmla="*/ 1939925 h 2237105"/>
              <a:gd name="connsiteX3" fmla="*/ 0 w 3512820"/>
              <a:gd name="connsiteY3" fmla="*/ 2237105 h 2237105"/>
              <a:gd name="connsiteX4" fmla="*/ 228600 w 3512820"/>
              <a:gd name="connsiteY4" fmla="*/ 495300 h 2237105"/>
              <a:gd name="connsiteX0" fmla="*/ 228600 w 3512820"/>
              <a:gd name="connsiteY0" fmla="*/ 495300 h 2237105"/>
              <a:gd name="connsiteX1" fmla="*/ 3512820 w 3512820"/>
              <a:gd name="connsiteY1" fmla="*/ 0 h 2237105"/>
              <a:gd name="connsiteX2" fmla="*/ 3230880 w 3512820"/>
              <a:gd name="connsiteY2" fmla="*/ 1955165 h 2237105"/>
              <a:gd name="connsiteX3" fmla="*/ 0 w 3512820"/>
              <a:gd name="connsiteY3" fmla="*/ 2237105 h 2237105"/>
              <a:gd name="connsiteX4" fmla="*/ 228600 w 3512820"/>
              <a:gd name="connsiteY4" fmla="*/ 495300 h 2237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2820" h="2237105">
                <a:moveTo>
                  <a:pt x="228600" y="495300"/>
                </a:moveTo>
                <a:lnTo>
                  <a:pt x="3512820" y="0"/>
                </a:lnTo>
                <a:lnTo>
                  <a:pt x="3230880" y="1955165"/>
                </a:lnTo>
                <a:lnTo>
                  <a:pt x="0" y="2237105"/>
                </a:lnTo>
                <a:lnTo>
                  <a:pt x="228600" y="495300"/>
                </a:lnTo>
                <a:close/>
              </a:path>
            </a:pathLst>
          </a:custGeom>
          <a:solidFill>
            <a:srgbClr val="4C7395"/>
          </a:solidFill>
          <a:ln>
            <a:noFill/>
          </a:ln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O"/>
          <p:cNvSpPr/>
          <p:nvPr/>
        </p:nvSpPr>
        <p:spPr>
          <a:xfrm>
            <a:off x="6315420" y="3567104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O"/>
          <p:cNvSpPr/>
          <p:nvPr/>
        </p:nvSpPr>
        <p:spPr>
          <a:xfrm>
            <a:off x="5853546" y="5788212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O"/>
          <p:cNvSpPr/>
          <p:nvPr/>
        </p:nvSpPr>
        <p:spPr>
          <a:xfrm>
            <a:off x="1043833" y="4950533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O"/>
          <p:cNvSpPr/>
          <p:nvPr/>
        </p:nvSpPr>
        <p:spPr>
          <a:xfrm>
            <a:off x="2214728" y="6847769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text 9"/>
          <p:cNvSpPr txBox="1"/>
          <p:nvPr/>
        </p:nvSpPr>
        <p:spPr>
          <a:xfrm>
            <a:off x="1630762" y="10654075"/>
            <a:ext cx="4754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</a:rPr>
              <a:t>MORE INFO VISIT WWW.YOURDOMAIN.COM</a:t>
            </a:r>
            <a:endParaRPr lang="id-ID" sz="1400" spc="300" dirty="0">
              <a:solidFill>
                <a:schemeClr val="bg1"/>
              </a:solidFill>
            </a:endParaRPr>
          </a:p>
        </p:txBody>
      </p:sp>
      <p:sp>
        <p:nvSpPr>
          <p:cNvPr id="50" name="text 8"/>
          <p:cNvSpPr txBox="1"/>
          <p:nvPr/>
        </p:nvSpPr>
        <p:spPr>
          <a:xfrm>
            <a:off x="886154" y="10164120"/>
            <a:ext cx="6257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4C7395"/>
                </a:solidFill>
              </a:rPr>
              <a:t>JOE COLE – ROBERT YIN – FILIPO JOAN - GROUD</a:t>
            </a:r>
            <a:endParaRPr lang="id-ID" sz="2400" dirty="0">
              <a:solidFill>
                <a:srgbClr val="4C7395"/>
              </a:solidFill>
            </a:endParaRPr>
          </a:p>
        </p:txBody>
      </p:sp>
      <p:sp>
        <p:nvSpPr>
          <p:cNvPr id="47" name="text 7"/>
          <p:cNvSpPr txBox="1"/>
          <p:nvPr/>
        </p:nvSpPr>
        <p:spPr>
          <a:xfrm>
            <a:off x="1372110" y="9586252"/>
            <a:ext cx="5272597" cy="560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id-ID" sz="1600" dirty="0" smtClean="0">
                <a:solidFill>
                  <a:schemeClr val="bg1"/>
                </a:solidFill>
                <a:latin typeface="KG Beautiful Every Time" panose="02000000000000000000" pitchFamily="2" charset="0"/>
                <a:cs typeface="Aharoni" panose="02010803020104030203" pitchFamily="2" charset="-79"/>
              </a:rPr>
              <a:t>MEMORIES OF DEATH by INFRESHA, rednbad production,</a:t>
            </a:r>
          </a:p>
          <a:p>
            <a:pPr algn="ctr">
              <a:lnSpc>
                <a:spcPct val="95000"/>
              </a:lnSpc>
            </a:pPr>
            <a:r>
              <a:rPr lang="id-ID" sz="1600" dirty="0" smtClean="0">
                <a:solidFill>
                  <a:schemeClr val="bg1"/>
                </a:solidFill>
                <a:latin typeface="KG Beautiful Every Time" panose="02000000000000000000" pitchFamily="2" charset="0"/>
                <a:cs typeface="Aharoni" panose="02010803020104030203" pitchFamily="2" charset="-79"/>
              </a:rPr>
              <a:t>Lorem ipsum DOLOR is asmet, your favorite BAND is here</a:t>
            </a:r>
            <a:endParaRPr lang="id-ID" sz="1600" dirty="0">
              <a:solidFill>
                <a:schemeClr val="bg1"/>
              </a:solidFill>
              <a:latin typeface="KG Beautiful Every Time" panose="020000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48" name="text 6"/>
          <p:cNvSpPr txBox="1"/>
          <p:nvPr/>
        </p:nvSpPr>
        <p:spPr>
          <a:xfrm>
            <a:off x="2034240" y="9089976"/>
            <a:ext cx="39546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d-ID" sz="16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ciform" pitchFamily="50" charset="0"/>
                <a:cs typeface="Aharoni" panose="02010803020104030203" pitchFamily="2" charset="-79"/>
              </a:rPr>
              <a:t>local indie band perfomance :</a:t>
            </a:r>
            <a:endParaRPr lang="id-ID" sz="1600" spc="300" dirty="0">
              <a:solidFill>
                <a:schemeClr val="tx1">
                  <a:lumMod val="85000"/>
                  <a:lumOff val="15000"/>
                </a:schemeClr>
              </a:solidFill>
              <a:latin typeface="Arciform" pitchFamily="50" charset="0"/>
              <a:cs typeface="Aharoni" panose="02010803020104030203" pitchFamily="2" charset="-79"/>
            </a:endParaRPr>
          </a:p>
        </p:txBody>
      </p:sp>
      <p:sp>
        <p:nvSpPr>
          <p:cNvPr id="43" name="text 5"/>
          <p:cNvSpPr/>
          <p:nvPr/>
        </p:nvSpPr>
        <p:spPr>
          <a:xfrm rot="21397554">
            <a:off x="3536345" y="7970048"/>
            <a:ext cx="2370095" cy="421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id-ID" sz="2000" dirty="0" smtClean="0">
                <a:solidFill>
                  <a:srgbClr val="181928"/>
                </a:solidFill>
                <a:latin typeface="KG BLESS YOUR HEART" panose="02000506000000020004" pitchFamily="2" charset="0"/>
              </a:rPr>
              <a:t>WWW.YOURSITE.COM</a:t>
            </a:r>
            <a:endParaRPr lang="id-ID" sz="2000" dirty="0">
              <a:solidFill>
                <a:srgbClr val="181928"/>
              </a:solidFill>
              <a:latin typeface="KG BLESS YOUR HEART" panose="02000506000000020004" pitchFamily="2" charset="0"/>
            </a:endParaRPr>
          </a:p>
        </p:txBody>
      </p:sp>
      <p:sp>
        <p:nvSpPr>
          <p:cNvPr id="44" name="text 4"/>
          <p:cNvSpPr txBox="1"/>
          <p:nvPr/>
        </p:nvSpPr>
        <p:spPr>
          <a:xfrm rot="21396515">
            <a:off x="2402664" y="7471535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800" dirty="0" smtClean="0">
                <a:solidFill>
                  <a:schemeClr val="bg1"/>
                </a:solidFill>
                <a:latin typeface="KG BLESS YOUR HEART" panose="02000506000000020004" pitchFamily="2" charset="0"/>
              </a:rPr>
              <a:t>Music maker publicity</a:t>
            </a:r>
            <a:endParaRPr lang="id-ID" sz="2800" dirty="0">
              <a:solidFill>
                <a:schemeClr val="bg1"/>
              </a:solidFill>
              <a:latin typeface="KG BLESS YOUR HEART" panose="02000506000000020004" pitchFamily="2" charset="0"/>
            </a:endParaRPr>
          </a:p>
        </p:txBody>
      </p:sp>
      <p:sp>
        <p:nvSpPr>
          <p:cNvPr id="45" name="text 3"/>
          <p:cNvSpPr txBox="1"/>
          <p:nvPr/>
        </p:nvSpPr>
        <p:spPr>
          <a:xfrm rot="21396515">
            <a:off x="1981966" y="6977927"/>
            <a:ext cx="3998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dirty="0" smtClean="0">
                <a:solidFill>
                  <a:schemeClr val="bg1"/>
                </a:solidFill>
                <a:latin typeface="KG BLESS YOUR HEART" panose="02000506000000020004" pitchFamily="2" charset="0"/>
              </a:rPr>
              <a:t>Mr. John doe muchlisin</a:t>
            </a:r>
            <a:endParaRPr lang="id-ID" sz="3600" dirty="0">
              <a:solidFill>
                <a:schemeClr val="bg1"/>
              </a:solidFill>
              <a:latin typeface="KG BLESS YOUR HEART" panose="02000506000000020004" pitchFamily="2" charset="0"/>
            </a:endParaRPr>
          </a:p>
        </p:txBody>
      </p:sp>
      <p:sp>
        <p:nvSpPr>
          <p:cNvPr id="51" name="text 2"/>
          <p:cNvSpPr txBox="1"/>
          <p:nvPr/>
        </p:nvSpPr>
        <p:spPr>
          <a:xfrm>
            <a:off x="1983714" y="1918200"/>
            <a:ext cx="4078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200" b="1" dirty="0" smtClean="0">
                <a:solidFill>
                  <a:schemeClr val="bg1"/>
                </a:solidFill>
                <a:latin typeface="KG It Aint Rocket Science" panose="02000000000000000000" pitchFamily="2" charset="0"/>
              </a:rPr>
              <a:t>the battle ground</a:t>
            </a:r>
            <a:endParaRPr lang="id-ID" sz="3200" b="1" dirty="0">
              <a:solidFill>
                <a:schemeClr val="bg1"/>
              </a:solidFill>
              <a:latin typeface="KG It Aint Rocket Science" panose="02000000000000000000" pitchFamily="2" charset="0"/>
            </a:endParaRPr>
          </a:p>
        </p:txBody>
      </p:sp>
      <p:sp>
        <p:nvSpPr>
          <p:cNvPr id="46" name="text 1"/>
          <p:cNvSpPr txBox="1"/>
          <p:nvPr/>
        </p:nvSpPr>
        <p:spPr>
          <a:xfrm>
            <a:off x="1664771" y="794700"/>
            <a:ext cx="46857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8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INDIFEST</a:t>
            </a:r>
            <a:endParaRPr lang="id-ID" sz="8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4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200">
              <a:srgbClr val="D6D6D6"/>
            </a:gs>
            <a:gs pos="0">
              <a:srgbClr val="CACACA"/>
            </a:gs>
            <a:gs pos="100000">
              <a:srgbClr val="C9C9C9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-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29"/>
          <a:stretch/>
        </p:blipFill>
        <p:spPr>
          <a:xfrm>
            <a:off x="1" y="5844528"/>
            <a:ext cx="5999066" cy="5478702"/>
          </a:xfrm>
          <a:prstGeom prst="rect">
            <a:avLst/>
          </a:prstGeom>
        </p:spPr>
      </p:pic>
      <p:grpSp>
        <p:nvGrpSpPr>
          <p:cNvPr id="27" name="[]"/>
          <p:cNvGrpSpPr/>
          <p:nvPr/>
        </p:nvGrpSpPr>
        <p:grpSpPr>
          <a:xfrm>
            <a:off x="1306285" y="254127"/>
            <a:ext cx="5550632" cy="4435348"/>
            <a:chOff x="1306285" y="111252"/>
            <a:chExt cx="5550632" cy="4435348"/>
          </a:xfrm>
          <a:gradFill>
            <a:gsLst>
              <a:gs pos="52200">
                <a:srgbClr val="8066A7"/>
              </a:gs>
              <a:gs pos="0">
                <a:srgbClr val="494991"/>
              </a:gs>
              <a:gs pos="100000">
                <a:srgbClr val="186482"/>
              </a:gs>
            </a:gsLst>
            <a:lin ang="10800000" scaled="0"/>
          </a:gradFill>
          <a:effectLst>
            <a:glow rad="939800">
              <a:srgbClr val="7E3C8B">
                <a:alpha val="15000"/>
              </a:srgbClr>
            </a:glow>
            <a:outerShdw blurRad="965200" dist="457200" dir="8100000" sx="101000" sy="101000" algn="tr" rotWithShape="0">
              <a:srgbClr val="186482">
                <a:alpha val="47000"/>
              </a:srgbClr>
            </a:outerShdw>
          </a:effectLst>
        </p:grpSpPr>
        <p:sp>
          <p:nvSpPr>
            <p:cNvPr id="22" name="[]"/>
            <p:cNvSpPr/>
            <p:nvPr/>
          </p:nvSpPr>
          <p:spPr>
            <a:xfrm rot="4239675">
              <a:off x="1789490" y="194763"/>
              <a:ext cx="2524279" cy="3490689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3468915"/>
                <a:gd name="connsiteY0" fmla="*/ 624114 h 2910114"/>
                <a:gd name="connsiteX1" fmla="*/ 2293257 w 3468915"/>
                <a:gd name="connsiteY1" fmla="*/ 0 h 2910114"/>
                <a:gd name="connsiteX2" fmla="*/ 3468915 w 3468915"/>
                <a:gd name="connsiteY2" fmla="*/ 2910114 h 2910114"/>
                <a:gd name="connsiteX3" fmla="*/ 0 w 3468915"/>
                <a:gd name="connsiteY3" fmla="*/ 2895600 h 2910114"/>
                <a:gd name="connsiteX4" fmla="*/ 0 w 3468915"/>
                <a:gd name="connsiteY4" fmla="*/ 624114 h 2910114"/>
                <a:gd name="connsiteX0" fmla="*/ 1 w 3468915"/>
                <a:gd name="connsiteY0" fmla="*/ 0 h 4796975"/>
                <a:gd name="connsiteX1" fmla="*/ 2293257 w 3468915"/>
                <a:gd name="connsiteY1" fmla="*/ 1886861 h 4796975"/>
                <a:gd name="connsiteX2" fmla="*/ 3468915 w 3468915"/>
                <a:gd name="connsiteY2" fmla="*/ 4796975 h 4796975"/>
                <a:gd name="connsiteX3" fmla="*/ 0 w 3468915"/>
                <a:gd name="connsiteY3" fmla="*/ 4782461 h 4796975"/>
                <a:gd name="connsiteX4" fmla="*/ 1 w 3468915"/>
                <a:gd name="connsiteY4" fmla="*/ 0 h 4796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8915" h="4796975">
                  <a:moveTo>
                    <a:pt x="1" y="0"/>
                  </a:moveTo>
                  <a:lnTo>
                    <a:pt x="2293257" y="1886861"/>
                  </a:lnTo>
                  <a:lnTo>
                    <a:pt x="3468915" y="4796975"/>
                  </a:lnTo>
                  <a:lnTo>
                    <a:pt x="0" y="4782461"/>
                  </a:lnTo>
                  <a:cubicBezTo>
                    <a:pt x="0" y="3188307"/>
                    <a:pt x="1" y="159415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[]"/>
            <p:cNvSpPr/>
            <p:nvPr/>
          </p:nvSpPr>
          <p:spPr>
            <a:xfrm>
              <a:off x="2726786" y="1252567"/>
              <a:ext cx="4130131" cy="3294033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5675086"/>
                <a:gd name="connsiteY0" fmla="*/ 783771 h 2924629"/>
                <a:gd name="connsiteX1" fmla="*/ 3556000 w 5675086"/>
                <a:gd name="connsiteY1" fmla="*/ 0 h 2924629"/>
                <a:gd name="connsiteX2" fmla="*/ 5675086 w 5675086"/>
                <a:gd name="connsiteY2" fmla="*/ 2924629 h 2924629"/>
                <a:gd name="connsiteX3" fmla="*/ 1262743 w 5675086"/>
                <a:gd name="connsiteY3" fmla="*/ 2895600 h 2924629"/>
                <a:gd name="connsiteX4" fmla="*/ 0 w 5675086"/>
                <a:gd name="connsiteY4" fmla="*/ 783771 h 2924629"/>
                <a:gd name="connsiteX0" fmla="*/ 0 w 5675086"/>
                <a:gd name="connsiteY0" fmla="*/ 1088571 h 3229429"/>
                <a:gd name="connsiteX1" fmla="*/ 2830286 w 5675086"/>
                <a:gd name="connsiteY1" fmla="*/ 0 h 3229429"/>
                <a:gd name="connsiteX2" fmla="*/ 5675086 w 5675086"/>
                <a:gd name="connsiteY2" fmla="*/ 3229429 h 3229429"/>
                <a:gd name="connsiteX3" fmla="*/ 1262743 w 5675086"/>
                <a:gd name="connsiteY3" fmla="*/ 3200400 h 3229429"/>
                <a:gd name="connsiteX4" fmla="*/ 0 w 5675086"/>
                <a:gd name="connsiteY4" fmla="*/ 1088571 h 3229429"/>
                <a:gd name="connsiteX0" fmla="*/ 0 w 2830286"/>
                <a:gd name="connsiteY0" fmla="*/ 1088571 h 5217886"/>
                <a:gd name="connsiteX1" fmla="*/ 2830286 w 2830286"/>
                <a:gd name="connsiteY1" fmla="*/ 0 h 5217886"/>
                <a:gd name="connsiteX2" fmla="*/ 2815772 w 2830286"/>
                <a:gd name="connsiteY2" fmla="*/ 5217886 h 5217886"/>
                <a:gd name="connsiteX3" fmla="*/ 1262743 w 2830286"/>
                <a:gd name="connsiteY3" fmla="*/ 3200400 h 5217886"/>
                <a:gd name="connsiteX4" fmla="*/ 0 w 2830286"/>
                <a:gd name="connsiteY4" fmla="*/ 1088571 h 5217886"/>
                <a:gd name="connsiteX0" fmla="*/ 0 w 3185886"/>
                <a:gd name="connsiteY0" fmla="*/ 1325637 h 5454952"/>
                <a:gd name="connsiteX1" fmla="*/ 3185886 w 3185886"/>
                <a:gd name="connsiteY1" fmla="*/ 0 h 5454952"/>
                <a:gd name="connsiteX2" fmla="*/ 2815772 w 3185886"/>
                <a:gd name="connsiteY2" fmla="*/ 5454952 h 5454952"/>
                <a:gd name="connsiteX3" fmla="*/ 1262743 w 3185886"/>
                <a:gd name="connsiteY3" fmla="*/ 3437466 h 5454952"/>
                <a:gd name="connsiteX4" fmla="*/ 0 w 3185886"/>
                <a:gd name="connsiteY4" fmla="*/ 1325637 h 5454952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1262743 w 3447429"/>
                <a:gd name="connsiteY3" fmla="*/ 3437466 h 4694386"/>
                <a:gd name="connsiteX4" fmla="*/ 0 w 3447429"/>
                <a:gd name="connsiteY4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1460581 w 3447429"/>
                <a:gd name="connsiteY3" fmla="*/ 4264939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929651 w 3447429"/>
                <a:gd name="connsiteY3" fmla="*/ 4526728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929651 w 3447429"/>
                <a:gd name="connsiteY3" fmla="*/ 4526728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5401" h="4526728">
                  <a:moveTo>
                    <a:pt x="0" y="1325637"/>
                  </a:moveTo>
                  <a:lnTo>
                    <a:pt x="3185886" y="0"/>
                  </a:lnTo>
                  <a:lnTo>
                    <a:pt x="4015401" y="3402893"/>
                  </a:lnTo>
                  <a:cubicBezTo>
                    <a:pt x="3060901" y="3841498"/>
                    <a:pt x="2094053" y="4105576"/>
                    <a:pt x="929651" y="4526728"/>
                  </a:cubicBezTo>
                  <a:lnTo>
                    <a:pt x="1262743" y="3437466"/>
                  </a:lnTo>
                  <a:lnTo>
                    <a:pt x="0" y="132563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[]"/>
            <p:cNvSpPr/>
            <p:nvPr/>
          </p:nvSpPr>
          <p:spPr>
            <a:xfrm>
              <a:off x="1991731" y="2544673"/>
              <a:ext cx="2202898" cy="2001104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3048000"/>
                <a:gd name="connsiteY0" fmla="*/ 624114 h 2895600"/>
                <a:gd name="connsiteX1" fmla="*/ 2293257 w 3048000"/>
                <a:gd name="connsiteY1" fmla="*/ 0 h 2895600"/>
                <a:gd name="connsiteX2" fmla="*/ 3048000 w 3048000"/>
                <a:gd name="connsiteY2" fmla="*/ 1386115 h 2895600"/>
                <a:gd name="connsiteX3" fmla="*/ 0 w 3048000"/>
                <a:gd name="connsiteY3" fmla="*/ 2895600 h 2895600"/>
                <a:gd name="connsiteX4" fmla="*/ 0 w 3048000"/>
                <a:gd name="connsiteY4" fmla="*/ 624114 h 2895600"/>
                <a:gd name="connsiteX0" fmla="*/ 0 w 3048000"/>
                <a:gd name="connsiteY0" fmla="*/ 624114 h 1560285"/>
                <a:gd name="connsiteX1" fmla="*/ 2293257 w 3048000"/>
                <a:gd name="connsiteY1" fmla="*/ 0 h 1560285"/>
                <a:gd name="connsiteX2" fmla="*/ 3048000 w 3048000"/>
                <a:gd name="connsiteY2" fmla="*/ 1386115 h 1560285"/>
                <a:gd name="connsiteX3" fmla="*/ 261257 w 3048000"/>
                <a:gd name="connsiteY3" fmla="*/ 1560285 h 1560285"/>
                <a:gd name="connsiteX4" fmla="*/ 0 w 3048000"/>
                <a:gd name="connsiteY4" fmla="*/ 624114 h 1560285"/>
                <a:gd name="connsiteX0" fmla="*/ 0 w 3048000"/>
                <a:gd name="connsiteY0" fmla="*/ 624114 h 2053771"/>
                <a:gd name="connsiteX1" fmla="*/ 2293257 w 3048000"/>
                <a:gd name="connsiteY1" fmla="*/ 0 h 2053771"/>
                <a:gd name="connsiteX2" fmla="*/ 3048000 w 3048000"/>
                <a:gd name="connsiteY2" fmla="*/ 1386115 h 2053771"/>
                <a:gd name="connsiteX3" fmla="*/ 29029 w 3048000"/>
                <a:gd name="connsiteY3" fmla="*/ 2053771 h 2053771"/>
                <a:gd name="connsiteX4" fmla="*/ 0 w 3048000"/>
                <a:gd name="connsiteY4" fmla="*/ 624114 h 2053771"/>
                <a:gd name="connsiteX0" fmla="*/ 0 w 2293257"/>
                <a:gd name="connsiteY0" fmla="*/ 624114 h 2053771"/>
                <a:gd name="connsiteX1" fmla="*/ 2293257 w 2293257"/>
                <a:gd name="connsiteY1" fmla="*/ 0 h 2053771"/>
                <a:gd name="connsiteX2" fmla="*/ 1930400 w 2293257"/>
                <a:gd name="connsiteY2" fmla="*/ 1429658 h 2053771"/>
                <a:gd name="connsiteX3" fmla="*/ 29029 w 2293257"/>
                <a:gd name="connsiteY3" fmla="*/ 2053771 h 2053771"/>
                <a:gd name="connsiteX4" fmla="*/ 0 w 2293257"/>
                <a:gd name="connsiteY4" fmla="*/ 624114 h 2053771"/>
                <a:gd name="connsiteX0" fmla="*/ 0 w 2351314"/>
                <a:gd name="connsiteY0" fmla="*/ 624114 h 2053771"/>
                <a:gd name="connsiteX1" fmla="*/ 2293257 w 2351314"/>
                <a:gd name="connsiteY1" fmla="*/ 0 h 2053771"/>
                <a:gd name="connsiteX2" fmla="*/ 2351314 w 2351314"/>
                <a:gd name="connsiteY2" fmla="*/ 1371601 h 2053771"/>
                <a:gd name="connsiteX3" fmla="*/ 29029 w 2351314"/>
                <a:gd name="connsiteY3" fmla="*/ 2053771 h 2053771"/>
                <a:gd name="connsiteX4" fmla="*/ 0 w 2351314"/>
                <a:gd name="connsiteY4" fmla="*/ 624114 h 2053771"/>
                <a:gd name="connsiteX0" fmla="*/ 0 w 2394857"/>
                <a:gd name="connsiteY0" fmla="*/ 624114 h 2053771"/>
                <a:gd name="connsiteX1" fmla="*/ 2293257 w 2394857"/>
                <a:gd name="connsiteY1" fmla="*/ 0 h 2053771"/>
                <a:gd name="connsiteX2" fmla="*/ 2394857 w 2394857"/>
                <a:gd name="connsiteY2" fmla="*/ 1458686 h 2053771"/>
                <a:gd name="connsiteX3" fmla="*/ 29029 w 2394857"/>
                <a:gd name="connsiteY3" fmla="*/ 2053771 h 2053771"/>
                <a:gd name="connsiteX4" fmla="*/ 0 w 2394857"/>
                <a:gd name="connsiteY4" fmla="*/ 624114 h 205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4857" h="2053771">
                  <a:moveTo>
                    <a:pt x="0" y="624114"/>
                  </a:moveTo>
                  <a:lnTo>
                    <a:pt x="2293257" y="0"/>
                  </a:lnTo>
                  <a:lnTo>
                    <a:pt x="2394857" y="1458686"/>
                  </a:lnTo>
                  <a:lnTo>
                    <a:pt x="29029" y="2053771"/>
                  </a:lnTo>
                  <a:lnTo>
                    <a:pt x="0" y="6241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[]"/>
            <p:cNvSpPr/>
            <p:nvPr/>
          </p:nvSpPr>
          <p:spPr>
            <a:xfrm rot="8155792">
              <a:off x="3693555" y="111252"/>
              <a:ext cx="1802220" cy="4085352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3468915"/>
                <a:gd name="connsiteY0" fmla="*/ 624114 h 2910114"/>
                <a:gd name="connsiteX1" fmla="*/ 2293257 w 3468915"/>
                <a:gd name="connsiteY1" fmla="*/ 0 h 2910114"/>
                <a:gd name="connsiteX2" fmla="*/ 3468915 w 3468915"/>
                <a:gd name="connsiteY2" fmla="*/ 2910114 h 2910114"/>
                <a:gd name="connsiteX3" fmla="*/ 0 w 3468915"/>
                <a:gd name="connsiteY3" fmla="*/ 2895600 h 2910114"/>
                <a:gd name="connsiteX4" fmla="*/ 0 w 3468915"/>
                <a:gd name="connsiteY4" fmla="*/ 624114 h 2910114"/>
                <a:gd name="connsiteX0" fmla="*/ 1 w 3468915"/>
                <a:gd name="connsiteY0" fmla="*/ 0 h 4796975"/>
                <a:gd name="connsiteX1" fmla="*/ 2293257 w 3468915"/>
                <a:gd name="connsiteY1" fmla="*/ 1886861 h 4796975"/>
                <a:gd name="connsiteX2" fmla="*/ 3468915 w 3468915"/>
                <a:gd name="connsiteY2" fmla="*/ 4796975 h 4796975"/>
                <a:gd name="connsiteX3" fmla="*/ 0 w 3468915"/>
                <a:gd name="connsiteY3" fmla="*/ 4782461 h 4796975"/>
                <a:gd name="connsiteX4" fmla="*/ 1 w 3468915"/>
                <a:gd name="connsiteY4" fmla="*/ 0 h 4796975"/>
                <a:gd name="connsiteX0" fmla="*/ 1 w 3468915"/>
                <a:gd name="connsiteY0" fmla="*/ 0 h 4796975"/>
                <a:gd name="connsiteX1" fmla="*/ 1959428 w 3468915"/>
                <a:gd name="connsiteY1" fmla="*/ 4 h 4796975"/>
                <a:gd name="connsiteX2" fmla="*/ 3468915 w 3468915"/>
                <a:gd name="connsiteY2" fmla="*/ 4796975 h 4796975"/>
                <a:gd name="connsiteX3" fmla="*/ 0 w 3468915"/>
                <a:gd name="connsiteY3" fmla="*/ 4782461 h 4796975"/>
                <a:gd name="connsiteX4" fmla="*/ 1 w 3468915"/>
                <a:gd name="connsiteY4" fmla="*/ 0 h 4796975"/>
                <a:gd name="connsiteX0" fmla="*/ 1 w 1959428"/>
                <a:gd name="connsiteY0" fmla="*/ 0 h 4782461"/>
                <a:gd name="connsiteX1" fmla="*/ 1959428 w 1959428"/>
                <a:gd name="connsiteY1" fmla="*/ 4 h 4782461"/>
                <a:gd name="connsiteX2" fmla="*/ 928915 w 1959428"/>
                <a:gd name="connsiteY2" fmla="*/ 4172861 h 4782461"/>
                <a:gd name="connsiteX3" fmla="*/ 0 w 1959428"/>
                <a:gd name="connsiteY3" fmla="*/ 4782461 h 4782461"/>
                <a:gd name="connsiteX4" fmla="*/ 1 w 1959428"/>
                <a:gd name="connsiteY4" fmla="*/ 0 h 4782461"/>
                <a:gd name="connsiteX0" fmla="*/ 1 w 1959432"/>
                <a:gd name="connsiteY0" fmla="*/ 0 h 4782461"/>
                <a:gd name="connsiteX1" fmla="*/ 1959428 w 1959432"/>
                <a:gd name="connsiteY1" fmla="*/ 4 h 4782461"/>
                <a:gd name="connsiteX2" fmla="*/ 1959432 w 1959432"/>
                <a:gd name="connsiteY2" fmla="*/ 4376061 h 4782461"/>
                <a:gd name="connsiteX3" fmla="*/ 0 w 1959432"/>
                <a:gd name="connsiteY3" fmla="*/ 4782461 h 4782461"/>
                <a:gd name="connsiteX4" fmla="*/ 1 w 1959432"/>
                <a:gd name="connsiteY4" fmla="*/ 0 h 47824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0"/>
                <a:gd name="connsiteY0" fmla="*/ 0 h 6219376"/>
                <a:gd name="connsiteX1" fmla="*/ 2278740 w 2278740"/>
                <a:gd name="connsiteY1" fmla="*/ 4 h 6219376"/>
                <a:gd name="connsiteX2" fmla="*/ 899889 w 2278740"/>
                <a:gd name="connsiteY2" fmla="*/ 6219376 h 6219376"/>
                <a:gd name="connsiteX3" fmla="*/ 0 w 2278740"/>
                <a:gd name="connsiteY3" fmla="*/ 2547261 h 6219376"/>
                <a:gd name="connsiteX4" fmla="*/ 319313 w 2278740"/>
                <a:gd name="connsiteY4" fmla="*/ 0 h 6219376"/>
                <a:gd name="connsiteX0" fmla="*/ 1710653 w 3670080"/>
                <a:gd name="connsiteY0" fmla="*/ 0 h 6219376"/>
                <a:gd name="connsiteX1" fmla="*/ 3670080 w 3670080"/>
                <a:gd name="connsiteY1" fmla="*/ 4 h 6219376"/>
                <a:gd name="connsiteX2" fmla="*/ 2291229 w 3670080"/>
                <a:gd name="connsiteY2" fmla="*/ 6219376 h 6219376"/>
                <a:gd name="connsiteX3" fmla="*/ 1391340 w 3670080"/>
                <a:gd name="connsiteY3" fmla="*/ 2547261 h 6219376"/>
                <a:gd name="connsiteX4" fmla="*/ 1596 w 3670080"/>
                <a:gd name="connsiteY4" fmla="*/ 4412352 h 6219376"/>
                <a:gd name="connsiteX5" fmla="*/ 1710653 w 3670080"/>
                <a:gd name="connsiteY5" fmla="*/ 0 h 6219376"/>
                <a:gd name="connsiteX0" fmla="*/ 1710653 w 3670080"/>
                <a:gd name="connsiteY0" fmla="*/ 0 h 6219376"/>
                <a:gd name="connsiteX1" fmla="*/ 3670080 w 3670080"/>
                <a:gd name="connsiteY1" fmla="*/ 4 h 6219376"/>
                <a:gd name="connsiteX2" fmla="*/ 2291229 w 3670080"/>
                <a:gd name="connsiteY2" fmla="*/ 6219376 h 6219376"/>
                <a:gd name="connsiteX3" fmla="*/ 1391340 w 3670080"/>
                <a:gd name="connsiteY3" fmla="*/ 2547261 h 6219376"/>
                <a:gd name="connsiteX4" fmla="*/ 1596 w 3670080"/>
                <a:gd name="connsiteY4" fmla="*/ 1770752 h 6219376"/>
                <a:gd name="connsiteX5" fmla="*/ 1710653 w 3670080"/>
                <a:gd name="connsiteY5" fmla="*/ 0 h 6219376"/>
                <a:gd name="connsiteX0" fmla="*/ 1781971 w 3741398"/>
                <a:gd name="connsiteY0" fmla="*/ 0 h 6219376"/>
                <a:gd name="connsiteX1" fmla="*/ 3741398 w 3741398"/>
                <a:gd name="connsiteY1" fmla="*/ 4 h 6219376"/>
                <a:gd name="connsiteX2" fmla="*/ 2362547 w 3741398"/>
                <a:gd name="connsiteY2" fmla="*/ 6219376 h 6219376"/>
                <a:gd name="connsiteX3" fmla="*/ 83801 w 3741398"/>
                <a:gd name="connsiteY3" fmla="*/ 4376061 h 6219376"/>
                <a:gd name="connsiteX4" fmla="*/ 72914 w 3741398"/>
                <a:gd name="connsiteY4" fmla="*/ 1770752 h 6219376"/>
                <a:gd name="connsiteX5" fmla="*/ 1781971 w 3741398"/>
                <a:gd name="connsiteY5" fmla="*/ 0 h 6219376"/>
                <a:gd name="connsiteX0" fmla="*/ 1734081 w 3693508"/>
                <a:gd name="connsiteY0" fmla="*/ 0 h 6219376"/>
                <a:gd name="connsiteX1" fmla="*/ 3693508 w 3693508"/>
                <a:gd name="connsiteY1" fmla="*/ 4 h 6219376"/>
                <a:gd name="connsiteX2" fmla="*/ 2314657 w 3693508"/>
                <a:gd name="connsiteY2" fmla="*/ 6219376 h 6219376"/>
                <a:gd name="connsiteX3" fmla="*/ 35911 w 3693508"/>
                <a:gd name="connsiteY3" fmla="*/ 4376061 h 6219376"/>
                <a:gd name="connsiteX4" fmla="*/ 25024 w 3693508"/>
                <a:gd name="connsiteY4" fmla="*/ 1770752 h 6219376"/>
                <a:gd name="connsiteX5" fmla="*/ 1734081 w 3693508"/>
                <a:gd name="connsiteY5" fmla="*/ 0 h 6219376"/>
                <a:gd name="connsiteX0" fmla="*/ 921281 w 3693508"/>
                <a:gd name="connsiteY0" fmla="*/ 1117596 h 6219372"/>
                <a:gd name="connsiteX1" fmla="*/ 3693508 w 3693508"/>
                <a:gd name="connsiteY1" fmla="*/ 0 h 6219372"/>
                <a:gd name="connsiteX2" fmla="*/ 2314657 w 3693508"/>
                <a:gd name="connsiteY2" fmla="*/ 6219372 h 6219372"/>
                <a:gd name="connsiteX3" fmla="*/ 35911 w 3693508"/>
                <a:gd name="connsiteY3" fmla="*/ 4376057 h 6219372"/>
                <a:gd name="connsiteX4" fmla="*/ 25024 w 3693508"/>
                <a:gd name="connsiteY4" fmla="*/ 1770748 h 6219372"/>
                <a:gd name="connsiteX5" fmla="*/ 921281 w 3693508"/>
                <a:gd name="connsiteY5" fmla="*/ 1117596 h 6219372"/>
                <a:gd name="connsiteX0" fmla="*/ 921281 w 2314657"/>
                <a:gd name="connsiteY0" fmla="*/ 0 h 5101776"/>
                <a:gd name="connsiteX1" fmla="*/ 1632479 w 2314657"/>
                <a:gd name="connsiteY1" fmla="*/ 1872347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1168025 w 2314657"/>
                <a:gd name="connsiteY1" fmla="*/ 2002975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1168025 w 2314657"/>
                <a:gd name="connsiteY1" fmla="*/ 2002975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43688"/>
                <a:gd name="connsiteY0" fmla="*/ 0 h 5188862"/>
                <a:gd name="connsiteX1" fmla="*/ 1168025 w 2343688"/>
                <a:gd name="connsiteY1" fmla="*/ 2002975 h 5188862"/>
                <a:gd name="connsiteX2" fmla="*/ 2343688 w 2343688"/>
                <a:gd name="connsiteY2" fmla="*/ 5188862 h 5188862"/>
                <a:gd name="connsiteX3" fmla="*/ 35911 w 2343688"/>
                <a:gd name="connsiteY3" fmla="*/ 3258461 h 5188862"/>
                <a:gd name="connsiteX4" fmla="*/ 25024 w 2343688"/>
                <a:gd name="connsiteY4" fmla="*/ 653152 h 5188862"/>
                <a:gd name="connsiteX5" fmla="*/ 921281 w 2343688"/>
                <a:gd name="connsiteY5" fmla="*/ 0 h 5188862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421094"/>
                <a:gd name="connsiteX1" fmla="*/ 1168025 w 2343688"/>
                <a:gd name="connsiteY1" fmla="*/ 2235207 h 5421094"/>
                <a:gd name="connsiteX2" fmla="*/ 2343688 w 2343688"/>
                <a:gd name="connsiteY2" fmla="*/ 5421094 h 5421094"/>
                <a:gd name="connsiteX3" fmla="*/ 35911 w 2343688"/>
                <a:gd name="connsiteY3" fmla="*/ 3490693 h 5421094"/>
                <a:gd name="connsiteX4" fmla="*/ 25024 w 2343688"/>
                <a:gd name="connsiteY4" fmla="*/ 885384 h 5421094"/>
                <a:gd name="connsiteX5" fmla="*/ 1414767 w 2343688"/>
                <a:gd name="connsiteY5" fmla="*/ 0 h 5421094"/>
                <a:gd name="connsiteX0" fmla="*/ 1404926 w 2333847"/>
                <a:gd name="connsiteY0" fmla="*/ 0 h 5421094"/>
                <a:gd name="connsiteX1" fmla="*/ 1158184 w 2333847"/>
                <a:gd name="connsiteY1" fmla="*/ 2235207 h 5421094"/>
                <a:gd name="connsiteX2" fmla="*/ 2333847 w 2333847"/>
                <a:gd name="connsiteY2" fmla="*/ 5421094 h 5421094"/>
                <a:gd name="connsiteX3" fmla="*/ 26070 w 2333847"/>
                <a:gd name="connsiteY3" fmla="*/ 3490693 h 5421094"/>
                <a:gd name="connsiteX4" fmla="*/ 29698 w 2333847"/>
                <a:gd name="connsiteY4" fmla="*/ 798298 h 5421094"/>
                <a:gd name="connsiteX5" fmla="*/ 1404926 w 2333847"/>
                <a:gd name="connsiteY5" fmla="*/ 0 h 5421094"/>
                <a:gd name="connsiteX0" fmla="*/ 2000011 w 2333847"/>
                <a:gd name="connsiteY0" fmla="*/ 0 h 5290467"/>
                <a:gd name="connsiteX1" fmla="*/ 1158184 w 2333847"/>
                <a:gd name="connsiteY1" fmla="*/ 2104580 h 5290467"/>
                <a:gd name="connsiteX2" fmla="*/ 2333847 w 2333847"/>
                <a:gd name="connsiteY2" fmla="*/ 5290467 h 5290467"/>
                <a:gd name="connsiteX3" fmla="*/ 26070 w 2333847"/>
                <a:gd name="connsiteY3" fmla="*/ 3360066 h 5290467"/>
                <a:gd name="connsiteX4" fmla="*/ 29698 w 2333847"/>
                <a:gd name="connsiteY4" fmla="*/ 667671 h 5290467"/>
                <a:gd name="connsiteX5" fmla="*/ 2000011 w 2333847"/>
                <a:gd name="connsiteY5" fmla="*/ 0 h 529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3847" h="5290467">
                  <a:moveTo>
                    <a:pt x="2000011" y="0"/>
                  </a:moveTo>
                  <a:lnTo>
                    <a:pt x="1158184" y="2104580"/>
                  </a:lnTo>
                  <a:cubicBezTo>
                    <a:pt x="1579102" y="3374581"/>
                    <a:pt x="1956480" y="4267209"/>
                    <a:pt x="2333847" y="5290467"/>
                  </a:cubicBezTo>
                  <a:lnTo>
                    <a:pt x="26070" y="3360066"/>
                  </a:lnTo>
                  <a:cubicBezTo>
                    <a:pt x="7322" y="2645239"/>
                    <a:pt x="-23521" y="1092215"/>
                    <a:pt x="29698" y="667671"/>
                  </a:cubicBezTo>
                  <a:cubicBezTo>
                    <a:pt x="590917" y="330211"/>
                    <a:pt x="1519225" y="234646"/>
                    <a:pt x="200001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11" name="-"/>
          <p:cNvCxnSpPr/>
          <p:nvPr/>
        </p:nvCxnSpPr>
        <p:spPr>
          <a:xfrm>
            <a:off x="2152042" y="5886916"/>
            <a:ext cx="3742928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-"/>
          <p:cNvCxnSpPr/>
          <p:nvPr/>
        </p:nvCxnSpPr>
        <p:spPr>
          <a:xfrm>
            <a:off x="2139342" y="5206674"/>
            <a:ext cx="758639" cy="79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-"/>
          <p:cNvCxnSpPr/>
          <p:nvPr/>
        </p:nvCxnSpPr>
        <p:spPr>
          <a:xfrm flipV="1">
            <a:off x="2152042" y="5187626"/>
            <a:ext cx="1588" cy="71754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-"/>
          <p:cNvCxnSpPr/>
          <p:nvPr/>
        </p:nvCxnSpPr>
        <p:spPr>
          <a:xfrm flipV="1">
            <a:off x="5877692" y="5187626"/>
            <a:ext cx="1588" cy="71754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-"/>
          <p:cNvCxnSpPr/>
          <p:nvPr/>
        </p:nvCxnSpPr>
        <p:spPr>
          <a:xfrm>
            <a:off x="5139080" y="5206674"/>
            <a:ext cx="758639" cy="79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O"/>
          <p:cNvSpPr/>
          <p:nvPr/>
        </p:nvSpPr>
        <p:spPr>
          <a:xfrm>
            <a:off x="5536715" y="2150754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O"/>
          <p:cNvSpPr/>
          <p:nvPr/>
        </p:nvSpPr>
        <p:spPr>
          <a:xfrm>
            <a:off x="6191262" y="3917771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O"/>
          <p:cNvSpPr/>
          <p:nvPr/>
        </p:nvSpPr>
        <p:spPr>
          <a:xfrm>
            <a:off x="1332604" y="1612009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O"/>
          <p:cNvSpPr/>
          <p:nvPr/>
        </p:nvSpPr>
        <p:spPr>
          <a:xfrm>
            <a:off x="2516780" y="3937313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text 11"/>
          <p:cNvSpPr txBox="1"/>
          <p:nvPr/>
        </p:nvSpPr>
        <p:spPr>
          <a:xfrm>
            <a:off x="4931429" y="8331592"/>
            <a:ext cx="1944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amet,</a:t>
            </a: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 adipiscing elit,</a:t>
            </a:r>
          </a:p>
          <a:p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 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eiusmod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</a:p>
          <a:p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incididunt 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labore.</a:t>
            </a:r>
          </a:p>
        </p:txBody>
      </p:sp>
      <p:sp>
        <p:nvSpPr>
          <p:cNvPr id="35" name="text 10"/>
          <p:cNvSpPr txBox="1"/>
          <p:nvPr/>
        </p:nvSpPr>
        <p:spPr>
          <a:xfrm>
            <a:off x="5003842" y="7956334"/>
            <a:ext cx="2556854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id-ID" sz="1200" spc="300" dirty="0" smtClean="0">
                <a:solidFill>
                  <a:schemeClr val="bg1"/>
                </a:solidFill>
              </a:rPr>
              <a:t>WWW.YOURDOMAIN.COM</a:t>
            </a:r>
            <a:endParaRPr lang="id-ID" sz="1200" spc="300" dirty="0">
              <a:solidFill>
                <a:schemeClr val="bg1"/>
              </a:solidFill>
            </a:endParaRPr>
          </a:p>
        </p:txBody>
      </p:sp>
      <p:sp>
        <p:nvSpPr>
          <p:cNvPr id="34" name="text 9"/>
          <p:cNvSpPr txBox="1"/>
          <p:nvPr/>
        </p:nvSpPr>
        <p:spPr>
          <a:xfrm>
            <a:off x="4906029" y="7642058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PURCHASE TICKETS :</a:t>
            </a:r>
            <a:endParaRPr lang="id-ID" dirty="0"/>
          </a:p>
        </p:txBody>
      </p:sp>
      <p:sp>
        <p:nvSpPr>
          <p:cNvPr id="37" name="text 8"/>
          <p:cNvSpPr txBox="1"/>
          <p:nvPr/>
        </p:nvSpPr>
        <p:spPr>
          <a:xfrm>
            <a:off x="2151790" y="8987326"/>
            <a:ext cx="444352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G Havent Slept in Two Days Sha" panose="02000506000000020003" pitchFamily="2" charset="0"/>
              </a:rPr>
              <a:t>th</a:t>
            </a:r>
          </a:p>
        </p:txBody>
      </p:sp>
      <p:sp>
        <p:nvSpPr>
          <p:cNvPr id="38" name="text 7"/>
          <p:cNvSpPr txBox="1"/>
          <p:nvPr/>
        </p:nvSpPr>
        <p:spPr>
          <a:xfrm>
            <a:off x="772405" y="7925825"/>
            <a:ext cx="1954381" cy="1897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13800" dirty="0" smtClean="0">
                <a:gradFill>
                  <a:gsLst>
                    <a:gs pos="52200">
                      <a:srgbClr val="7F65A6"/>
                    </a:gs>
                    <a:gs pos="0">
                      <a:srgbClr val="3B6A90"/>
                    </a:gs>
                    <a:gs pos="100000">
                      <a:srgbClr val="5F5A9C"/>
                    </a:gs>
                  </a:gsLst>
                  <a:lin ang="10800000" scaled="0"/>
                </a:gradFill>
                <a:latin typeface="KG Havent Slept in Two Days Sha" panose="02000506000000020003" pitchFamily="2" charset="0"/>
              </a:rPr>
              <a:t>27</a:t>
            </a:r>
          </a:p>
        </p:txBody>
      </p:sp>
      <p:sp>
        <p:nvSpPr>
          <p:cNvPr id="39" name="text 6"/>
          <p:cNvSpPr txBox="1"/>
          <p:nvPr/>
        </p:nvSpPr>
        <p:spPr>
          <a:xfrm rot="21128412">
            <a:off x="1639589" y="7687646"/>
            <a:ext cx="843501" cy="3543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tIns="72000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dirty="0" smtClean="0">
                <a:solidFill>
                  <a:schemeClr val="bg1"/>
                </a:solidFill>
                <a:latin typeface="KG Havent Slept in Two Days Sha" panose="02000506000000020003" pitchFamily="2" charset="0"/>
              </a:rPr>
              <a:t>on june</a:t>
            </a:r>
          </a:p>
        </p:txBody>
      </p:sp>
      <p:sp>
        <p:nvSpPr>
          <p:cNvPr id="33" name="text 5"/>
          <p:cNvSpPr txBox="1"/>
          <p:nvPr/>
        </p:nvSpPr>
        <p:spPr>
          <a:xfrm>
            <a:off x="2025118" y="5991225"/>
            <a:ext cx="3971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/>
              <a:t>$7 ENTRY | DOORS OPEN 21.00 PM | FREE PARKING</a:t>
            </a:r>
            <a:endParaRPr lang="id-ID" sz="1400" dirty="0"/>
          </a:p>
        </p:txBody>
      </p:sp>
      <p:sp>
        <p:nvSpPr>
          <p:cNvPr id="8" name="text 4"/>
          <p:cNvSpPr txBox="1"/>
          <p:nvPr/>
        </p:nvSpPr>
        <p:spPr>
          <a:xfrm>
            <a:off x="2251662" y="5315733"/>
            <a:ext cx="3605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Mr.John Doe Muchlisin</a:t>
            </a:r>
            <a:endParaRPr lang="id-ID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 3"/>
          <p:cNvSpPr txBox="1"/>
          <p:nvPr/>
        </p:nvSpPr>
        <p:spPr>
          <a:xfrm>
            <a:off x="2957715" y="4973341"/>
            <a:ext cx="2172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guest star</a:t>
            </a:r>
            <a:endParaRPr lang="id-ID" sz="2400" spc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 2"/>
          <p:cNvSpPr txBox="1"/>
          <p:nvPr/>
        </p:nvSpPr>
        <p:spPr>
          <a:xfrm>
            <a:off x="2275867" y="2910434"/>
            <a:ext cx="34772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000" dirty="0" smtClean="0">
                <a:solidFill>
                  <a:schemeClr val="bg1"/>
                </a:solidFill>
                <a:latin typeface="KG My Lucky Penny" panose="02000000000000000000" pitchFamily="2" charset="0"/>
              </a:rPr>
              <a:t>coustic</a:t>
            </a:r>
            <a:endParaRPr lang="id-ID" sz="10000" dirty="0">
              <a:solidFill>
                <a:schemeClr val="bg1"/>
              </a:solidFill>
              <a:latin typeface="KG My Lucky Penny" panose="02000000000000000000" pitchFamily="2" charset="0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1991731" y="888837"/>
            <a:ext cx="4027064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800" b="1" dirty="0" smtClean="0">
                <a:solidFill>
                  <a:schemeClr val="bg1"/>
                </a:solidFill>
                <a:latin typeface="KG My Lucky Penny" panose="02000000000000000000" pitchFamily="2" charset="0"/>
              </a:rPr>
              <a:t>live</a:t>
            </a:r>
            <a:endParaRPr lang="id-ID" sz="20800" b="1" dirty="0">
              <a:solidFill>
                <a:schemeClr val="bg1"/>
              </a:solidFill>
              <a:latin typeface="KG My Lucky Penny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9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" r="133"/>
          <a:stretch>
            <a:fillRect/>
          </a:stretch>
        </p:blipFill>
        <p:spPr/>
      </p:pic>
      <p:sp>
        <p:nvSpPr>
          <p:cNvPr id="3" name="put picture below"/>
          <p:cNvSpPr/>
          <p:nvPr/>
        </p:nvSpPr>
        <p:spPr>
          <a:xfrm>
            <a:off x="0" y="3922295"/>
            <a:ext cx="8010525" cy="7399754"/>
          </a:xfrm>
          <a:custGeom>
            <a:avLst/>
            <a:gdLst>
              <a:gd name="connsiteX0" fmla="*/ 0 w 8010525"/>
              <a:gd name="connsiteY0" fmla="*/ 0 h 6461292"/>
              <a:gd name="connsiteX1" fmla="*/ 8010525 w 8010525"/>
              <a:gd name="connsiteY1" fmla="*/ 0 h 6461292"/>
              <a:gd name="connsiteX2" fmla="*/ 8010525 w 8010525"/>
              <a:gd name="connsiteY2" fmla="*/ 6461292 h 6461292"/>
              <a:gd name="connsiteX3" fmla="*/ 0 w 8010525"/>
              <a:gd name="connsiteY3" fmla="*/ 6461292 h 6461292"/>
              <a:gd name="connsiteX4" fmla="*/ 0 w 8010525"/>
              <a:gd name="connsiteY4" fmla="*/ 0 h 6461292"/>
              <a:gd name="connsiteX0" fmla="*/ 0 w 8010525"/>
              <a:gd name="connsiteY0" fmla="*/ 630989 h 7092281"/>
              <a:gd name="connsiteX1" fmla="*/ 8010525 w 8010525"/>
              <a:gd name="connsiteY1" fmla="*/ 630989 h 7092281"/>
              <a:gd name="connsiteX2" fmla="*/ 8010525 w 8010525"/>
              <a:gd name="connsiteY2" fmla="*/ 7092281 h 7092281"/>
              <a:gd name="connsiteX3" fmla="*/ 0 w 8010525"/>
              <a:gd name="connsiteY3" fmla="*/ 7092281 h 7092281"/>
              <a:gd name="connsiteX4" fmla="*/ 0 w 8010525"/>
              <a:gd name="connsiteY4" fmla="*/ 630989 h 7092281"/>
              <a:gd name="connsiteX0" fmla="*/ 0 w 8010525"/>
              <a:gd name="connsiteY0" fmla="*/ 893383 h 7354675"/>
              <a:gd name="connsiteX1" fmla="*/ 8010525 w 8010525"/>
              <a:gd name="connsiteY1" fmla="*/ 171488 h 7354675"/>
              <a:gd name="connsiteX2" fmla="*/ 8010525 w 8010525"/>
              <a:gd name="connsiteY2" fmla="*/ 7354675 h 7354675"/>
              <a:gd name="connsiteX3" fmla="*/ 0 w 8010525"/>
              <a:gd name="connsiteY3" fmla="*/ 7354675 h 7354675"/>
              <a:gd name="connsiteX4" fmla="*/ 0 w 8010525"/>
              <a:gd name="connsiteY4" fmla="*/ 893383 h 7354675"/>
              <a:gd name="connsiteX0" fmla="*/ 0 w 8010525"/>
              <a:gd name="connsiteY0" fmla="*/ 721895 h 7183187"/>
              <a:gd name="connsiteX1" fmla="*/ 8010525 w 8010525"/>
              <a:gd name="connsiteY1" fmla="*/ 0 h 7183187"/>
              <a:gd name="connsiteX2" fmla="*/ 8010525 w 8010525"/>
              <a:gd name="connsiteY2" fmla="*/ 7183187 h 7183187"/>
              <a:gd name="connsiteX3" fmla="*/ 0 w 8010525"/>
              <a:gd name="connsiteY3" fmla="*/ 7183187 h 7183187"/>
              <a:gd name="connsiteX4" fmla="*/ 0 w 8010525"/>
              <a:gd name="connsiteY4" fmla="*/ 721895 h 7183187"/>
              <a:gd name="connsiteX0" fmla="*/ 0 w 8010525"/>
              <a:gd name="connsiteY0" fmla="*/ 908203 h 7369495"/>
              <a:gd name="connsiteX1" fmla="*/ 8010525 w 8010525"/>
              <a:gd name="connsiteY1" fmla="*/ 186308 h 7369495"/>
              <a:gd name="connsiteX2" fmla="*/ 8010525 w 8010525"/>
              <a:gd name="connsiteY2" fmla="*/ 7369495 h 7369495"/>
              <a:gd name="connsiteX3" fmla="*/ 0 w 8010525"/>
              <a:gd name="connsiteY3" fmla="*/ 7369495 h 7369495"/>
              <a:gd name="connsiteX4" fmla="*/ 0 w 8010525"/>
              <a:gd name="connsiteY4" fmla="*/ 908203 h 7369495"/>
              <a:gd name="connsiteX0" fmla="*/ 0 w 8010525"/>
              <a:gd name="connsiteY0" fmla="*/ 1371600 h 7832892"/>
              <a:gd name="connsiteX1" fmla="*/ 8010525 w 8010525"/>
              <a:gd name="connsiteY1" fmla="*/ 0 h 7832892"/>
              <a:gd name="connsiteX2" fmla="*/ 8010525 w 8010525"/>
              <a:gd name="connsiteY2" fmla="*/ 7832892 h 7832892"/>
              <a:gd name="connsiteX3" fmla="*/ 0 w 8010525"/>
              <a:gd name="connsiteY3" fmla="*/ 7832892 h 7832892"/>
              <a:gd name="connsiteX4" fmla="*/ 0 w 8010525"/>
              <a:gd name="connsiteY4" fmla="*/ 1371600 h 7832892"/>
              <a:gd name="connsiteX0" fmla="*/ 0 w 8010525"/>
              <a:gd name="connsiteY0" fmla="*/ 1371600 h 7832892"/>
              <a:gd name="connsiteX1" fmla="*/ 8010525 w 8010525"/>
              <a:gd name="connsiteY1" fmla="*/ 0 h 7832892"/>
              <a:gd name="connsiteX2" fmla="*/ 8010525 w 8010525"/>
              <a:gd name="connsiteY2" fmla="*/ 7832892 h 7832892"/>
              <a:gd name="connsiteX3" fmla="*/ 0 w 8010525"/>
              <a:gd name="connsiteY3" fmla="*/ 7832892 h 7832892"/>
              <a:gd name="connsiteX4" fmla="*/ 0 w 8010525"/>
              <a:gd name="connsiteY4" fmla="*/ 1371600 h 78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10525" h="7832892">
                <a:moveTo>
                  <a:pt x="0" y="1371600"/>
                </a:moveTo>
                <a:cubicBezTo>
                  <a:pt x="2429544" y="-890338"/>
                  <a:pt x="4883149" y="2261938"/>
                  <a:pt x="8010525" y="0"/>
                </a:cubicBezTo>
                <a:lnTo>
                  <a:pt x="8010525" y="7832892"/>
                </a:lnTo>
                <a:lnTo>
                  <a:pt x="0" y="7832892"/>
                </a:lnTo>
                <a:lnTo>
                  <a:pt x="0" y="1371600"/>
                </a:lnTo>
                <a:close/>
              </a:path>
            </a:pathLst>
          </a:custGeom>
          <a:gradFill flip="none" rotWithShape="1">
            <a:gsLst>
              <a:gs pos="0">
                <a:srgbClr val="102D36"/>
              </a:gs>
              <a:gs pos="52000">
                <a:srgbClr val="193643"/>
              </a:gs>
              <a:gs pos="100000">
                <a:srgbClr val="142A34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-"/>
          <p:cNvSpPr/>
          <p:nvPr/>
        </p:nvSpPr>
        <p:spPr>
          <a:xfrm>
            <a:off x="3235242" y="3882857"/>
            <a:ext cx="4783180" cy="1798568"/>
          </a:xfrm>
          <a:custGeom>
            <a:avLst/>
            <a:gdLst>
              <a:gd name="connsiteX0" fmla="*/ 0 w 3021179"/>
              <a:gd name="connsiteY0" fmla="*/ 1377783 h 1377783"/>
              <a:gd name="connsiteX1" fmla="*/ 1510590 w 3021179"/>
              <a:gd name="connsiteY1" fmla="*/ 0 h 1377783"/>
              <a:gd name="connsiteX2" fmla="*/ 3021179 w 3021179"/>
              <a:gd name="connsiteY2" fmla="*/ 1377783 h 1377783"/>
              <a:gd name="connsiteX3" fmla="*/ 0 w 3021179"/>
              <a:gd name="connsiteY3" fmla="*/ 1377783 h 1377783"/>
              <a:gd name="connsiteX0" fmla="*/ 0 w 4013159"/>
              <a:gd name="connsiteY0" fmla="*/ 1714668 h 1714668"/>
              <a:gd name="connsiteX1" fmla="*/ 4013159 w 4013159"/>
              <a:gd name="connsiteY1" fmla="*/ 0 h 1714668"/>
              <a:gd name="connsiteX2" fmla="*/ 3021179 w 4013159"/>
              <a:gd name="connsiteY2" fmla="*/ 1714668 h 1714668"/>
              <a:gd name="connsiteX3" fmla="*/ 0 w 4013159"/>
              <a:gd name="connsiteY3" fmla="*/ 1714668 h 1714668"/>
              <a:gd name="connsiteX0" fmla="*/ 0 w 4013159"/>
              <a:gd name="connsiteY0" fmla="*/ 1714668 h 1714668"/>
              <a:gd name="connsiteX1" fmla="*/ 4013159 w 4013159"/>
              <a:gd name="connsiteY1" fmla="*/ 0 h 1714668"/>
              <a:gd name="connsiteX2" fmla="*/ 3959642 w 4013159"/>
              <a:gd name="connsiteY2" fmla="*/ 1642478 h 1714668"/>
              <a:gd name="connsiteX3" fmla="*/ 0 w 4013159"/>
              <a:gd name="connsiteY3" fmla="*/ 1714668 h 1714668"/>
              <a:gd name="connsiteX0" fmla="*/ 0 w 4783180"/>
              <a:gd name="connsiteY0" fmla="*/ 559636 h 1642478"/>
              <a:gd name="connsiteX1" fmla="*/ 4783180 w 4783180"/>
              <a:gd name="connsiteY1" fmla="*/ 0 h 1642478"/>
              <a:gd name="connsiteX2" fmla="*/ 4729663 w 4783180"/>
              <a:gd name="connsiteY2" fmla="*/ 1642478 h 1642478"/>
              <a:gd name="connsiteX3" fmla="*/ 0 w 4783180"/>
              <a:gd name="connsiteY3" fmla="*/ 559636 h 1642478"/>
              <a:gd name="connsiteX0" fmla="*/ 0 w 4783180"/>
              <a:gd name="connsiteY0" fmla="*/ 559636 h 1660668"/>
              <a:gd name="connsiteX1" fmla="*/ 4783180 w 4783180"/>
              <a:gd name="connsiteY1" fmla="*/ 0 h 1660668"/>
              <a:gd name="connsiteX2" fmla="*/ 4729663 w 4783180"/>
              <a:gd name="connsiteY2" fmla="*/ 1642478 h 1660668"/>
              <a:gd name="connsiteX3" fmla="*/ 0 w 4783180"/>
              <a:gd name="connsiteY3" fmla="*/ 559636 h 1660668"/>
              <a:gd name="connsiteX0" fmla="*/ 0 w 4783180"/>
              <a:gd name="connsiteY0" fmla="*/ 559636 h 1660668"/>
              <a:gd name="connsiteX1" fmla="*/ 4783180 w 4783180"/>
              <a:gd name="connsiteY1" fmla="*/ 0 h 1660668"/>
              <a:gd name="connsiteX2" fmla="*/ 4729663 w 4783180"/>
              <a:gd name="connsiteY2" fmla="*/ 1642478 h 1660668"/>
              <a:gd name="connsiteX3" fmla="*/ 0 w 4783180"/>
              <a:gd name="connsiteY3" fmla="*/ 559636 h 1660668"/>
              <a:gd name="connsiteX0" fmla="*/ 0 w 4783180"/>
              <a:gd name="connsiteY0" fmla="*/ 559636 h 1660668"/>
              <a:gd name="connsiteX1" fmla="*/ 4783180 w 4783180"/>
              <a:gd name="connsiteY1" fmla="*/ 0 h 1660668"/>
              <a:gd name="connsiteX2" fmla="*/ 4729663 w 4783180"/>
              <a:gd name="connsiteY2" fmla="*/ 1642478 h 1660668"/>
              <a:gd name="connsiteX3" fmla="*/ 0 w 4783180"/>
              <a:gd name="connsiteY3" fmla="*/ 559636 h 1660668"/>
              <a:gd name="connsiteX0" fmla="*/ 0 w 4783180"/>
              <a:gd name="connsiteY0" fmla="*/ 559636 h 1660668"/>
              <a:gd name="connsiteX1" fmla="*/ 4783180 w 4783180"/>
              <a:gd name="connsiteY1" fmla="*/ 0 h 1660668"/>
              <a:gd name="connsiteX2" fmla="*/ 4729663 w 4783180"/>
              <a:gd name="connsiteY2" fmla="*/ 1642478 h 1660668"/>
              <a:gd name="connsiteX3" fmla="*/ 0 w 4783180"/>
              <a:gd name="connsiteY3" fmla="*/ 559636 h 16606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296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677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677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698768"/>
              <a:gd name="connsiteX1" fmla="*/ 4783180 w 4783180"/>
              <a:gd name="connsiteY1" fmla="*/ 0 h 1698768"/>
              <a:gd name="connsiteX2" fmla="*/ 4767763 w 4783180"/>
              <a:gd name="connsiteY2" fmla="*/ 1680578 h 1698768"/>
              <a:gd name="connsiteX3" fmla="*/ 0 w 4783180"/>
              <a:gd name="connsiteY3" fmla="*/ 597736 h 1698768"/>
              <a:gd name="connsiteX0" fmla="*/ 0 w 4783180"/>
              <a:gd name="connsiteY0" fmla="*/ 597736 h 1886333"/>
              <a:gd name="connsiteX1" fmla="*/ 4783180 w 4783180"/>
              <a:gd name="connsiteY1" fmla="*/ 0 h 1886333"/>
              <a:gd name="connsiteX2" fmla="*/ 4767763 w 4783180"/>
              <a:gd name="connsiteY2" fmla="*/ 1680578 h 1886333"/>
              <a:gd name="connsiteX3" fmla="*/ 0 w 4783180"/>
              <a:gd name="connsiteY3" fmla="*/ 597736 h 1886333"/>
              <a:gd name="connsiteX0" fmla="*/ 0 w 4783180"/>
              <a:gd name="connsiteY0" fmla="*/ 597736 h 1798568"/>
              <a:gd name="connsiteX1" fmla="*/ 4783180 w 4783180"/>
              <a:gd name="connsiteY1" fmla="*/ 0 h 1798568"/>
              <a:gd name="connsiteX2" fmla="*/ 4767763 w 4783180"/>
              <a:gd name="connsiteY2" fmla="*/ 1680578 h 1798568"/>
              <a:gd name="connsiteX3" fmla="*/ 0 w 4783180"/>
              <a:gd name="connsiteY3" fmla="*/ 597736 h 1798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180" h="1798568">
                <a:moveTo>
                  <a:pt x="0" y="597736"/>
                </a:moveTo>
                <a:cubicBezTo>
                  <a:pt x="2597693" y="1177870"/>
                  <a:pt x="3795714" y="709919"/>
                  <a:pt x="4783180" y="0"/>
                </a:cubicBezTo>
                <a:lnTo>
                  <a:pt x="4767763" y="1680578"/>
                </a:lnTo>
                <a:cubicBezTo>
                  <a:pt x="3165809" y="1040231"/>
                  <a:pt x="1704223" y="2920499"/>
                  <a:pt x="0" y="597736"/>
                </a:cubicBezTo>
                <a:close/>
              </a:path>
            </a:pathLst>
          </a:custGeom>
          <a:gradFill flip="none" rotWithShape="1">
            <a:gsLst>
              <a:gs pos="0">
                <a:srgbClr val="4C7395">
                  <a:alpha val="19000"/>
                </a:srgbClr>
              </a:gs>
              <a:gs pos="100000">
                <a:srgbClr val="142A3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>
            <a:off x="0" y="3099799"/>
            <a:ext cx="8029574" cy="2338472"/>
          </a:xfrm>
          <a:custGeom>
            <a:avLst/>
            <a:gdLst>
              <a:gd name="connsiteX0" fmla="*/ 0 w 8010525"/>
              <a:gd name="connsiteY0" fmla="*/ 0 h 1227222"/>
              <a:gd name="connsiteX1" fmla="*/ 8010525 w 8010525"/>
              <a:gd name="connsiteY1" fmla="*/ 0 h 1227222"/>
              <a:gd name="connsiteX2" fmla="*/ 8010525 w 8010525"/>
              <a:gd name="connsiteY2" fmla="*/ 1227222 h 1227222"/>
              <a:gd name="connsiteX3" fmla="*/ 0 w 8010525"/>
              <a:gd name="connsiteY3" fmla="*/ 1227222 h 1227222"/>
              <a:gd name="connsiteX4" fmla="*/ 0 w 8010525"/>
              <a:gd name="connsiteY4" fmla="*/ 0 h 1227222"/>
              <a:gd name="connsiteX0" fmla="*/ 0 w 8010525"/>
              <a:gd name="connsiteY0" fmla="*/ 482600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0 w 8010525"/>
              <a:gd name="connsiteY4" fmla="*/ 482600 h 1709822"/>
              <a:gd name="connsiteX0" fmla="*/ 19050 w 8010525"/>
              <a:gd name="connsiteY0" fmla="*/ 882650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19050 w 8010525"/>
              <a:gd name="connsiteY4" fmla="*/ 882650 h 1709822"/>
              <a:gd name="connsiteX0" fmla="*/ 19050 w 8010525"/>
              <a:gd name="connsiteY0" fmla="*/ 996950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19050 w 8010525"/>
              <a:gd name="connsiteY4" fmla="*/ 996950 h 1709822"/>
              <a:gd name="connsiteX0" fmla="*/ 19050 w 8010525"/>
              <a:gd name="connsiteY0" fmla="*/ 996950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19050 w 8010525"/>
              <a:gd name="connsiteY4" fmla="*/ 996950 h 1709822"/>
              <a:gd name="connsiteX0" fmla="*/ 19050 w 8010525"/>
              <a:gd name="connsiteY0" fmla="*/ 996950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19050 w 8010525"/>
              <a:gd name="connsiteY4" fmla="*/ 996950 h 1709822"/>
              <a:gd name="connsiteX0" fmla="*/ 9525 w 8010525"/>
              <a:gd name="connsiteY0" fmla="*/ 1025525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9525 w 8010525"/>
              <a:gd name="connsiteY4" fmla="*/ 1025525 h 1709822"/>
              <a:gd name="connsiteX0" fmla="*/ 9525 w 8010525"/>
              <a:gd name="connsiteY0" fmla="*/ 1025525 h 1709822"/>
              <a:gd name="connsiteX1" fmla="*/ 8010525 w 8010525"/>
              <a:gd name="connsiteY1" fmla="*/ 0 h 1709822"/>
              <a:gd name="connsiteX2" fmla="*/ 8010525 w 8010525"/>
              <a:gd name="connsiteY2" fmla="*/ 1709822 h 1709822"/>
              <a:gd name="connsiteX3" fmla="*/ 0 w 8010525"/>
              <a:gd name="connsiteY3" fmla="*/ 1709822 h 1709822"/>
              <a:gd name="connsiteX4" fmla="*/ 9525 w 8010525"/>
              <a:gd name="connsiteY4" fmla="*/ 1025525 h 1709822"/>
              <a:gd name="connsiteX0" fmla="*/ 9525 w 8010525"/>
              <a:gd name="connsiteY0" fmla="*/ 1616075 h 2300372"/>
              <a:gd name="connsiteX1" fmla="*/ 8001000 w 8010525"/>
              <a:gd name="connsiteY1" fmla="*/ 0 h 2300372"/>
              <a:gd name="connsiteX2" fmla="*/ 8010525 w 8010525"/>
              <a:gd name="connsiteY2" fmla="*/ 2300372 h 2300372"/>
              <a:gd name="connsiteX3" fmla="*/ 0 w 8010525"/>
              <a:gd name="connsiteY3" fmla="*/ 2300372 h 2300372"/>
              <a:gd name="connsiteX4" fmla="*/ 9525 w 8010525"/>
              <a:gd name="connsiteY4" fmla="*/ 1616075 h 2300372"/>
              <a:gd name="connsiteX0" fmla="*/ 9525 w 8010525"/>
              <a:gd name="connsiteY0" fmla="*/ 1616075 h 2300372"/>
              <a:gd name="connsiteX1" fmla="*/ 8001000 w 8010525"/>
              <a:gd name="connsiteY1" fmla="*/ 0 h 2300372"/>
              <a:gd name="connsiteX2" fmla="*/ 8010525 w 8010525"/>
              <a:gd name="connsiteY2" fmla="*/ 2300372 h 2300372"/>
              <a:gd name="connsiteX3" fmla="*/ 0 w 8010525"/>
              <a:gd name="connsiteY3" fmla="*/ 2300372 h 2300372"/>
              <a:gd name="connsiteX4" fmla="*/ 9525 w 8010525"/>
              <a:gd name="connsiteY4" fmla="*/ 1616075 h 2300372"/>
              <a:gd name="connsiteX0" fmla="*/ 9525 w 8010525"/>
              <a:gd name="connsiteY0" fmla="*/ 1616075 h 2300372"/>
              <a:gd name="connsiteX1" fmla="*/ 8001000 w 8010525"/>
              <a:gd name="connsiteY1" fmla="*/ 0 h 2300372"/>
              <a:gd name="connsiteX2" fmla="*/ 8010525 w 8010525"/>
              <a:gd name="connsiteY2" fmla="*/ 2300372 h 2300372"/>
              <a:gd name="connsiteX3" fmla="*/ 0 w 8010525"/>
              <a:gd name="connsiteY3" fmla="*/ 2300372 h 2300372"/>
              <a:gd name="connsiteX4" fmla="*/ 9525 w 8010525"/>
              <a:gd name="connsiteY4" fmla="*/ 1616075 h 2300372"/>
              <a:gd name="connsiteX0" fmla="*/ 9525 w 8029575"/>
              <a:gd name="connsiteY0" fmla="*/ 16541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9525 w 8029575"/>
              <a:gd name="connsiteY4" fmla="*/ 1654175 h 2338472"/>
              <a:gd name="connsiteX0" fmla="*/ 9525 w 8029575"/>
              <a:gd name="connsiteY0" fmla="*/ 16541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9525 w 8029575"/>
              <a:gd name="connsiteY4" fmla="*/ 1654175 h 2338472"/>
              <a:gd name="connsiteX0" fmla="*/ 9525 w 8029575"/>
              <a:gd name="connsiteY0" fmla="*/ 16541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9525 w 8029575"/>
              <a:gd name="connsiteY4" fmla="*/ 1654175 h 2338472"/>
              <a:gd name="connsiteX0" fmla="*/ 0 w 8029575"/>
              <a:gd name="connsiteY0" fmla="*/ 16541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0 w 8029575"/>
              <a:gd name="connsiteY4" fmla="*/ 1654175 h 2338472"/>
              <a:gd name="connsiteX0" fmla="*/ 0 w 8029575"/>
              <a:gd name="connsiteY0" fmla="*/ 16541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0 w 8029575"/>
              <a:gd name="connsiteY4" fmla="*/ 16541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10525 w 8029575"/>
              <a:gd name="connsiteY2" fmla="*/ 2338472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25039 w 8029575"/>
              <a:gd name="connsiteY2" fmla="*/ 858014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25039 w 8029575"/>
              <a:gd name="connsiteY2" fmla="*/ 858014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25039 w 8029575"/>
              <a:gd name="connsiteY2" fmla="*/ 858014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  <a:gd name="connsiteX0" fmla="*/ 0 w 8029575"/>
              <a:gd name="connsiteY0" fmla="*/ 1577975 h 2338472"/>
              <a:gd name="connsiteX1" fmla="*/ 8029575 w 8029575"/>
              <a:gd name="connsiteY1" fmla="*/ 0 h 2338472"/>
              <a:gd name="connsiteX2" fmla="*/ 8025039 w 8029575"/>
              <a:gd name="connsiteY2" fmla="*/ 858014 h 2338472"/>
              <a:gd name="connsiteX3" fmla="*/ 0 w 8029575"/>
              <a:gd name="connsiteY3" fmla="*/ 2338472 h 2338472"/>
              <a:gd name="connsiteX4" fmla="*/ 0 w 8029575"/>
              <a:gd name="connsiteY4" fmla="*/ 1577975 h 2338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75" h="2338472">
                <a:moveTo>
                  <a:pt x="0" y="1577975"/>
                </a:moveTo>
                <a:cubicBezTo>
                  <a:pt x="1901825" y="-906992"/>
                  <a:pt x="5862868" y="3399821"/>
                  <a:pt x="8029575" y="0"/>
                </a:cubicBezTo>
                <a:lnTo>
                  <a:pt x="8025039" y="858014"/>
                </a:lnTo>
                <a:cubicBezTo>
                  <a:pt x="5137151" y="3107728"/>
                  <a:pt x="2169432" y="-3771"/>
                  <a:pt x="0" y="2338472"/>
                </a:cubicBezTo>
                <a:lnTo>
                  <a:pt x="0" y="1577975"/>
                </a:lnTo>
                <a:close/>
              </a:path>
            </a:pathLst>
          </a:custGeom>
          <a:gradFill>
            <a:gsLst>
              <a:gs pos="5000">
                <a:srgbClr val="4A2B03"/>
              </a:gs>
              <a:gs pos="79000">
                <a:srgbClr val="8B7847"/>
              </a:gs>
              <a:gs pos="100000">
                <a:srgbClr val="6D5524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-"/>
          <p:cNvSpPr/>
          <p:nvPr/>
        </p:nvSpPr>
        <p:spPr>
          <a:xfrm rot="18222347">
            <a:off x="-794278" y="6971749"/>
            <a:ext cx="3434330" cy="3655003"/>
          </a:xfrm>
          <a:custGeom>
            <a:avLst/>
            <a:gdLst>
              <a:gd name="connsiteX0" fmla="*/ 0 w 3434330"/>
              <a:gd name="connsiteY0" fmla="*/ 2960630 h 2960630"/>
              <a:gd name="connsiteX1" fmla="*/ 1717165 w 3434330"/>
              <a:gd name="connsiteY1" fmla="*/ 0 h 2960630"/>
              <a:gd name="connsiteX2" fmla="*/ 3434330 w 3434330"/>
              <a:gd name="connsiteY2" fmla="*/ 2960630 h 2960630"/>
              <a:gd name="connsiteX3" fmla="*/ 0 w 3434330"/>
              <a:gd name="connsiteY3" fmla="*/ 2960630 h 2960630"/>
              <a:gd name="connsiteX0" fmla="*/ 0 w 3434330"/>
              <a:gd name="connsiteY0" fmla="*/ 3655003 h 3655003"/>
              <a:gd name="connsiteX1" fmla="*/ 2758106 w 3434330"/>
              <a:gd name="connsiteY1" fmla="*/ 0 h 3655003"/>
              <a:gd name="connsiteX2" fmla="*/ 3434330 w 3434330"/>
              <a:gd name="connsiteY2" fmla="*/ 3655003 h 3655003"/>
              <a:gd name="connsiteX3" fmla="*/ 0 w 3434330"/>
              <a:gd name="connsiteY3" fmla="*/ 3655003 h 365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4330" h="3655003">
                <a:moveTo>
                  <a:pt x="0" y="3655003"/>
                </a:moveTo>
                <a:lnTo>
                  <a:pt x="2758106" y="0"/>
                </a:lnTo>
                <a:lnTo>
                  <a:pt x="3434330" y="3655003"/>
                </a:lnTo>
                <a:lnTo>
                  <a:pt x="0" y="3655003"/>
                </a:lnTo>
                <a:close/>
              </a:path>
            </a:pathLst>
          </a:custGeom>
          <a:solidFill>
            <a:srgbClr val="0B161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-"/>
          <p:cNvGrpSpPr/>
          <p:nvPr/>
        </p:nvGrpSpPr>
        <p:grpSpPr>
          <a:xfrm>
            <a:off x="2927165" y="7243977"/>
            <a:ext cx="2156193" cy="378195"/>
            <a:chOff x="3062838" y="9319258"/>
            <a:chExt cx="2156193" cy="3781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" name="-"/>
            <p:cNvSpPr/>
            <p:nvPr/>
          </p:nvSpPr>
          <p:spPr>
            <a:xfrm>
              <a:off x="3062838" y="9319259"/>
              <a:ext cx="378193" cy="378193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-"/>
            <p:cNvSpPr/>
            <p:nvPr/>
          </p:nvSpPr>
          <p:spPr>
            <a:xfrm>
              <a:off x="3507338" y="9319258"/>
              <a:ext cx="378193" cy="378193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-"/>
            <p:cNvSpPr/>
            <p:nvPr/>
          </p:nvSpPr>
          <p:spPr>
            <a:xfrm>
              <a:off x="3951838" y="9319260"/>
              <a:ext cx="378193" cy="378193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-"/>
            <p:cNvSpPr/>
            <p:nvPr/>
          </p:nvSpPr>
          <p:spPr>
            <a:xfrm>
              <a:off x="4396338" y="9319259"/>
              <a:ext cx="378193" cy="378193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-"/>
            <p:cNvSpPr/>
            <p:nvPr/>
          </p:nvSpPr>
          <p:spPr>
            <a:xfrm>
              <a:off x="4840838" y="9319258"/>
              <a:ext cx="378193" cy="378193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3" name="text 5"/>
          <p:cNvSpPr txBox="1"/>
          <p:nvPr/>
        </p:nvSpPr>
        <p:spPr>
          <a:xfrm>
            <a:off x="4156073" y="7855542"/>
            <a:ext cx="31409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bg1"/>
                </a:solidFill>
              </a:rPr>
              <a:t>Lorem </a:t>
            </a:r>
            <a:r>
              <a:rPr lang="id-ID" sz="1600" i="1" dirty="0">
                <a:solidFill>
                  <a:schemeClr val="bg1"/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</a:t>
            </a:r>
            <a:r>
              <a:rPr lang="id-ID" sz="1600" i="1" dirty="0" smtClean="0">
                <a:solidFill>
                  <a:schemeClr val="bg1"/>
                </a:solidFill>
              </a:rPr>
              <a:t>sed do 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i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dirty="0">
              <a:solidFill>
                <a:schemeClr val="bg1"/>
              </a:solidFill>
            </a:endParaRPr>
          </a:p>
        </p:txBody>
      </p:sp>
      <p:sp>
        <p:nvSpPr>
          <p:cNvPr id="14" name="text 4"/>
          <p:cNvSpPr txBox="1"/>
          <p:nvPr/>
        </p:nvSpPr>
        <p:spPr>
          <a:xfrm>
            <a:off x="960447" y="10566976"/>
            <a:ext cx="2807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7030A0">
                      <a:alpha val="43000"/>
                    </a:srgbClr>
                  </a:outerShdw>
                </a:effectLst>
                <a:latin typeface="Arciform" pitchFamily="50" charset="0"/>
              </a:rPr>
              <a:t>CONTACT US : +1234567</a:t>
            </a:r>
            <a:endParaRPr lang="id-ID" sz="1400" spc="300" dirty="0">
              <a:solidFill>
                <a:schemeClr val="bg1"/>
              </a:solidFill>
              <a:effectLst>
                <a:outerShdw blurRad="38100" dist="38100" dir="2700000" algn="tl">
                  <a:srgbClr val="7030A0">
                    <a:alpha val="43000"/>
                  </a:srgbClr>
                </a:outerShdw>
              </a:effectLst>
              <a:latin typeface="Arciform" pitchFamily="50" charset="0"/>
            </a:endParaRPr>
          </a:p>
        </p:txBody>
      </p:sp>
      <p:sp>
        <p:nvSpPr>
          <p:cNvPr id="15" name="text 3"/>
          <p:cNvSpPr txBox="1"/>
          <p:nvPr/>
        </p:nvSpPr>
        <p:spPr>
          <a:xfrm>
            <a:off x="945933" y="10361810"/>
            <a:ext cx="2146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>
                <a:solidFill>
                  <a:schemeClr val="bg1"/>
                </a:solidFill>
              </a:rPr>
              <a:t>WWW.YOURDOMAIN.COM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6" name="text 2"/>
          <p:cNvSpPr txBox="1"/>
          <p:nvPr/>
        </p:nvSpPr>
        <p:spPr>
          <a:xfrm>
            <a:off x="945933" y="7855542"/>
            <a:ext cx="31161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incididunt ut labore et dolore magna aliqua</a:t>
            </a:r>
            <a:r>
              <a:rPr lang="id-ID" sz="1400" i="1" dirty="0" smtClean="0">
                <a:solidFill>
                  <a:schemeClr val="bg1"/>
                </a:solidFill>
              </a:rPr>
              <a:t>.</a:t>
            </a:r>
          </a:p>
          <a:p>
            <a:endParaRPr lang="id-ID" sz="1400" i="1" dirty="0">
              <a:solidFill>
                <a:schemeClr val="bg1"/>
              </a:solidFill>
            </a:endParaRPr>
          </a:p>
          <a:p>
            <a:r>
              <a:rPr lang="id-ID" sz="1400" i="1" dirty="0">
                <a:solidFill>
                  <a:schemeClr val="bg1"/>
                </a:solidFill>
              </a:rPr>
              <a:t>Ut enim ad minim veniam, quis nostrud exercitation </a:t>
            </a:r>
            <a:r>
              <a:rPr lang="id-ID" sz="1400" i="1" dirty="0">
                <a:solidFill>
                  <a:schemeClr val="bg1"/>
                </a:solidFill>
              </a:rPr>
              <a:t>ullamcoincididunt ut labore et dolore magna aliqua</a:t>
            </a:r>
            <a:r>
              <a:rPr lang="id-ID" sz="1400" i="1" dirty="0" smtClean="0">
                <a:solidFill>
                  <a:schemeClr val="bg1"/>
                </a:solidFill>
              </a:rPr>
              <a:t>.</a:t>
            </a:r>
            <a:endParaRPr lang="id-ID" sz="1400" i="1" dirty="0" smtClean="0">
              <a:solidFill>
                <a:schemeClr val="bg1"/>
              </a:solidFill>
            </a:endParaRPr>
          </a:p>
          <a:p>
            <a:endParaRPr lang="id-ID" sz="1400" i="1" dirty="0">
              <a:solidFill>
                <a:schemeClr val="bg1"/>
              </a:solidFill>
            </a:endParaRPr>
          </a:p>
          <a:p>
            <a:r>
              <a:rPr lang="id-ID" sz="1400" i="1" dirty="0">
                <a:solidFill>
                  <a:schemeClr val="bg1"/>
                </a:solidFill>
              </a:rPr>
              <a:t>incididunt ut labore et dolore magna aliqua.</a:t>
            </a:r>
          </a:p>
          <a:p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945933" y="6201793"/>
            <a:ext cx="6118663" cy="10802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id-ID" sz="5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MASTERPIECE OF</a:t>
            </a:r>
          </a:p>
          <a:p>
            <a:pPr algn="ctr">
              <a:lnSpc>
                <a:spcPct val="65000"/>
              </a:lnSpc>
            </a:pPr>
            <a:r>
              <a:rPr lang="id-ID" sz="5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LOFTY LEASURE</a:t>
            </a:r>
            <a:endParaRPr lang="id-ID" sz="5400" b="1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6825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" b="237"/>
          <a:stretch>
            <a:fillRect/>
          </a:stretch>
        </p:blipFill>
        <p:spPr/>
      </p:pic>
      <p:sp>
        <p:nvSpPr>
          <p:cNvPr id="6" name="-"/>
          <p:cNvSpPr/>
          <p:nvPr/>
        </p:nvSpPr>
        <p:spPr>
          <a:xfrm>
            <a:off x="-19050" y="2836053"/>
            <a:ext cx="8067675" cy="8324071"/>
          </a:xfrm>
          <a:custGeom>
            <a:avLst/>
            <a:gdLst>
              <a:gd name="connsiteX0" fmla="*/ 0 w 8010525"/>
              <a:gd name="connsiteY0" fmla="*/ 0 h 6178550"/>
              <a:gd name="connsiteX1" fmla="*/ 8010525 w 8010525"/>
              <a:gd name="connsiteY1" fmla="*/ 0 h 6178550"/>
              <a:gd name="connsiteX2" fmla="*/ 8010525 w 8010525"/>
              <a:gd name="connsiteY2" fmla="*/ 6178550 h 6178550"/>
              <a:gd name="connsiteX3" fmla="*/ 0 w 8010525"/>
              <a:gd name="connsiteY3" fmla="*/ 6178550 h 6178550"/>
              <a:gd name="connsiteX4" fmla="*/ 0 w 8010525"/>
              <a:gd name="connsiteY4" fmla="*/ 0 h 6178550"/>
              <a:gd name="connsiteX0" fmla="*/ 0 w 8039100"/>
              <a:gd name="connsiteY0" fmla="*/ 0 h 8636000"/>
              <a:gd name="connsiteX1" fmla="*/ 8039100 w 8039100"/>
              <a:gd name="connsiteY1" fmla="*/ 2457450 h 8636000"/>
              <a:gd name="connsiteX2" fmla="*/ 8039100 w 8039100"/>
              <a:gd name="connsiteY2" fmla="*/ 8636000 h 8636000"/>
              <a:gd name="connsiteX3" fmla="*/ 28575 w 8039100"/>
              <a:gd name="connsiteY3" fmla="*/ 8636000 h 8636000"/>
              <a:gd name="connsiteX4" fmla="*/ 0 w 8039100"/>
              <a:gd name="connsiteY4" fmla="*/ 0 h 8636000"/>
              <a:gd name="connsiteX0" fmla="*/ 0 w 8039100"/>
              <a:gd name="connsiteY0" fmla="*/ 66750 h 8702750"/>
              <a:gd name="connsiteX1" fmla="*/ 8039100 w 8039100"/>
              <a:gd name="connsiteY1" fmla="*/ 2524200 h 8702750"/>
              <a:gd name="connsiteX2" fmla="*/ 8039100 w 8039100"/>
              <a:gd name="connsiteY2" fmla="*/ 8702750 h 8702750"/>
              <a:gd name="connsiteX3" fmla="*/ 28575 w 8039100"/>
              <a:gd name="connsiteY3" fmla="*/ 8702750 h 8702750"/>
              <a:gd name="connsiteX4" fmla="*/ 0 w 8039100"/>
              <a:gd name="connsiteY4" fmla="*/ 66750 h 8702750"/>
              <a:gd name="connsiteX0" fmla="*/ 0 w 8039100"/>
              <a:gd name="connsiteY0" fmla="*/ 48653 h 8684653"/>
              <a:gd name="connsiteX1" fmla="*/ 8039100 w 8039100"/>
              <a:gd name="connsiteY1" fmla="*/ 2506103 h 8684653"/>
              <a:gd name="connsiteX2" fmla="*/ 8039100 w 8039100"/>
              <a:gd name="connsiteY2" fmla="*/ 8684653 h 8684653"/>
              <a:gd name="connsiteX3" fmla="*/ 28575 w 8039100"/>
              <a:gd name="connsiteY3" fmla="*/ 8684653 h 8684653"/>
              <a:gd name="connsiteX4" fmla="*/ 0 w 8039100"/>
              <a:gd name="connsiteY4" fmla="*/ 48653 h 8684653"/>
              <a:gd name="connsiteX0" fmla="*/ 28575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28575 w 8010525"/>
              <a:gd name="connsiteY4" fmla="*/ 71032 h 7649757"/>
              <a:gd name="connsiteX0" fmla="*/ 0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0 w 8010525"/>
              <a:gd name="connsiteY4" fmla="*/ 71032 h 7649757"/>
              <a:gd name="connsiteX0" fmla="*/ 0 w 8010525"/>
              <a:gd name="connsiteY0" fmla="*/ 330619 h 7909344"/>
              <a:gd name="connsiteX1" fmla="*/ 8010525 w 8010525"/>
              <a:gd name="connsiteY1" fmla="*/ 1730794 h 7909344"/>
              <a:gd name="connsiteX2" fmla="*/ 8010525 w 8010525"/>
              <a:gd name="connsiteY2" fmla="*/ 7909344 h 7909344"/>
              <a:gd name="connsiteX3" fmla="*/ 0 w 8010525"/>
              <a:gd name="connsiteY3" fmla="*/ 7909344 h 7909344"/>
              <a:gd name="connsiteX4" fmla="*/ 0 w 8010525"/>
              <a:gd name="connsiteY4" fmla="*/ 330619 h 7909344"/>
              <a:gd name="connsiteX0" fmla="*/ 0 w 8010525"/>
              <a:gd name="connsiteY0" fmla="*/ 683325 h 8262050"/>
              <a:gd name="connsiteX1" fmla="*/ 8010525 w 8010525"/>
              <a:gd name="connsiteY1" fmla="*/ 2083500 h 8262050"/>
              <a:gd name="connsiteX2" fmla="*/ 8010525 w 8010525"/>
              <a:gd name="connsiteY2" fmla="*/ 8262050 h 8262050"/>
              <a:gd name="connsiteX3" fmla="*/ 0 w 8010525"/>
              <a:gd name="connsiteY3" fmla="*/ 8262050 h 8262050"/>
              <a:gd name="connsiteX4" fmla="*/ 0 w 8010525"/>
              <a:gd name="connsiteY4" fmla="*/ 683325 h 8262050"/>
              <a:gd name="connsiteX0" fmla="*/ 0 w 8010525"/>
              <a:gd name="connsiteY0" fmla="*/ 917623 h 8496348"/>
              <a:gd name="connsiteX1" fmla="*/ 8010525 w 8010525"/>
              <a:gd name="connsiteY1" fmla="*/ 2317798 h 8496348"/>
              <a:gd name="connsiteX2" fmla="*/ 8010525 w 8010525"/>
              <a:gd name="connsiteY2" fmla="*/ 8496348 h 8496348"/>
              <a:gd name="connsiteX3" fmla="*/ 0 w 8010525"/>
              <a:gd name="connsiteY3" fmla="*/ 8496348 h 8496348"/>
              <a:gd name="connsiteX4" fmla="*/ 0 w 8010525"/>
              <a:gd name="connsiteY4" fmla="*/ 917623 h 8496348"/>
              <a:gd name="connsiteX0" fmla="*/ 0 w 8010525"/>
              <a:gd name="connsiteY0" fmla="*/ 777521 h 8356246"/>
              <a:gd name="connsiteX1" fmla="*/ 8010525 w 8010525"/>
              <a:gd name="connsiteY1" fmla="*/ 2177696 h 8356246"/>
              <a:gd name="connsiteX2" fmla="*/ 8010525 w 8010525"/>
              <a:gd name="connsiteY2" fmla="*/ 8356246 h 8356246"/>
              <a:gd name="connsiteX3" fmla="*/ 0 w 8010525"/>
              <a:gd name="connsiteY3" fmla="*/ 8356246 h 8356246"/>
              <a:gd name="connsiteX4" fmla="*/ 0 w 8010525"/>
              <a:gd name="connsiteY4" fmla="*/ 777521 h 8356246"/>
              <a:gd name="connsiteX0" fmla="*/ 0 w 8010525"/>
              <a:gd name="connsiteY0" fmla="*/ 1042195 h 8620920"/>
              <a:gd name="connsiteX1" fmla="*/ 8010525 w 8010525"/>
              <a:gd name="connsiteY1" fmla="*/ 2442370 h 8620920"/>
              <a:gd name="connsiteX2" fmla="*/ 8010525 w 8010525"/>
              <a:gd name="connsiteY2" fmla="*/ 8620920 h 8620920"/>
              <a:gd name="connsiteX3" fmla="*/ 0 w 8010525"/>
              <a:gd name="connsiteY3" fmla="*/ 8620920 h 8620920"/>
              <a:gd name="connsiteX4" fmla="*/ 0 w 8010525"/>
              <a:gd name="connsiteY4" fmla="*/ 1042195 h 8620920"/>
              <a:gd name="connsiteX0" fmla="*/ 0 w 8010525"/>
              <a:gd name="connsiteY0" fmla="*/ 796671 h 8375396"/>
              <a:gd name="connsiteX1" fmla="*/ 8010525 w 8010525"/>
              <a:gd name="connsiteY1" fmla="*/ 2196846 h 8375396"/>
              <a:gd name="connsiteX2" fmla="*/ 8010525 w 8010525"/>
              <a:gd name="connsiteY2" fmla="*/ 8375396 h 8375396"/>
              <a:gd name="connsiteX3" fmla="*/ 0 w 8010525"/>
              <a:gd name="connsiteY3" fmla="*/ 8375396 h 8375396"/>
              <a:gd name="connsiteX4" fmla="*/ 0 w 8010525"/>
              <a:gd name="connsiteY4" fmla="*/ 796671 h 8375396"/>
              <a:gd name="connsiteX0" fmla="*/ 0 w 8010525"/>
              <a:gd name="connsiteY0" fmla="*/ 809702 h 8388427"/>
              <a:gd name="connsiteX1" fmla="*/ 8010525 w 8010525"/>
              <a:gd name="connsiteY1" fmla="*/ 2209877 h 8388427"/>
              <a:gd name="connsiteX2" fmla="*/ 8010525 w 8010525"/>
              <a:gd name="connsiteY2" fmla="*/ 8388427 h 8388427"/>
              <a:gd name="connsiteX3" fmla="*/ 0 w 8010525"/>
              <a:gd name="connsiteY3" fmla="*/ 8388427 h 8388427"/>
              <a:gd name="connsiteX4" fmla="*/ 0 w 8010525"/>
              <a:gd name="connsiteY4" fmla="*/ 809702 h 8388427"/>
              <a:gd name="connsiteX0" fmla="*/ 0 w 8010525"/>
              <a:gd name="connsiteY0" fmla="*/ 834320 h 8413045"/>
              <a:gd name="connsiteX1" fmla="*/ 8010525 w 8010525"/>
              <a:gd name="connsiteY1" fmla="*/ 2234495 h 8413045"/>
              <a:gd name="connsiteX2" fmla="*/ 8010525 w 8010525"/>
              <a:gd name="connsiteY2" fmla="*/ 8413045 h 8413045"/>
              <a:gd name="connsiteX3" fmla="*/ 0 w 8010525"/>
              <a:gd name="connsiteY3" fmla="*/ 8413045 h 8413045"/>
              <a:gd name="connsiteX4" fmla="*/ 0 w 8010525"/>
              <a:gd name="connsiteY4" fmla="*/ 834320 h 8413045"/>
              <a:gd name="connsiteX0" fmla="*/ 0 w 8010525"/>
              <a:gd name="connsiteY0" fmla="*/ 907296 h 8486021"/>
              <a:gd name="connsiteX1" fmla="*/ 7981950 w 8010525"/>
              <a:gd name="connsiteY1" fmla="*/ 1740666 h 8486021"/>
              <a:gd name="connsiteX2" fmla="*/ 8010525 w 8010525"/>
              <a:gd name="connsiteY2" fmla="*/ 8486021 h 8486021"/>
              <a:gd name="connsiteX3" fmla="*/ 0 w 8010525"/>
              <a:gd name="connsiteY3" fmla="*/ 8486021 h 8486021"/>
              <a:gd name="connsiteX4" fmla="*/ 0 w 8010525"/>
              <a:gd name="connsiteY4" fmla="*/ 907296 h 8486021"/>
              <a:gd name="connsiteX0" fmla="*/ 0 w 8010525"/>
              <a:gd name="connsiteY0" fmla="*/ 847459 h 8426184"/>
              <a:gd name="connsiteX1" fmla="*/ 7981950 w 8010525"/>
              <a:gd name="connsiteY1" fmla="*/ 1680829 h 8426184"/>
              <a:gd name="connsiteX2" fmla="*/ 8010525 w 8010525"/>
              <a:gd name="connsiteY2" fmla="*/ 8426184 h 8426184"/>
              <a:gd name="connsiteX3" fmla="*/ 0 w 8010525"/>
              <a:gd name="connsiteY3" fmla="*/ 8426184 h 8426184"/>
              <a:gd name="connsiteX4" fmla="*/ 0 w 8010525"/>
              <a:gd name="connsiteY4" fmla="*/ 847459 h 8426184"/>
              <a:gd name="connsiteX0" fmla="*/ 0 w 8010525"/>
              <a:gd name="connsiteY0" fmla="*/ 728259 h 8306984"/>
              <a:gd name="connsiteX1" fmla="*/ 7981950 w 8010525"/>
              <a:gd name="connsiteY1" fmla="*/ 1561629 h 8306984"/>
              <a:gd name="connsiteX2" fmla="*/ 8010525 w 8010525"/>
              <a:gd name="connsiteY2" fmla="*/ 8306984 h 8306984"/>
              <a:gd name="connsiteX3" fmla="*/ 0 w 8010525"/>
              <a:gd name="connsiteY3" fmla="*/ 8306984 h 8306984"/>
              <a:gd name="connsiteX4" fmla="*/ 0 w 8010525"/>
              <a:gd name="connsiteY4" fmla="*/ 728259 h 8306984"/>
              <a:gd name="connsiteX0" fmla="*/ 0 w 8020050"/>
              <a:gd name="connsiteY0" fmla="*/ 729951 h 8308676"/>
              <a:gd name="connsiteX1" fmla="*/ 8020050 w 8020050"/>
              <a:gd name="connsiteY1" fmla="*/ 1548503 h 8308676"/>
              <a:gd name="connsiteX2" fmla="*/ 8010525 w 8020050"/>
              <a:gd name="connsiteY2" fmla="*/ 8308676 h 8308676"/>
              <a:gd name="connsiteX3" fmla="*/ 0 w 8020050"/>
              <a:gd name="connsiteY3" fmla="*/ 8308676 h 8308676"/>
              <a:gd name="connsiteX4" fmla="*/ 0 w 8020050"/>
              <a:gd name="connsiteY4" fmla="*/ 729951 h 8308676"/>
              <a:gd name="connsiteX0" fmla="*/ 28575 w 8020050"/>
              <a:gd name="connsiteY0" fmla="*/ 556423 h 10135638"/>
              <a:gd name="connsiteX1" fmla="*/ 8020050 w 8020050"/>
              <a:gd name="connsiteY1" fmla="*/ 3375465 h 10135638"/>
              <a:gd name="connsiteX2" fmla="*/ 8010525 w 8020050"/>
              <a:gd name="connsiteY2" fmla="*/ 10135638 h 10135638"/>
              <a:gd name="connsiteX3" fmla="*/ 0 w 8020050"/>
              <a:gd name="connsiteY3" fmla="*/ 10135638 h 10135638"/>
              <a:gd name="connsiteX4" fmla="*/ 28575 w 8020050"/>
              <a:gd name="connsiteY4" fmla="*/ 556423 h 10135638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67675"/>
              <a:gd name="connsiteY0" fmla="*/ 0 h 9712581"/>
              <a:gd name="connsiteX1" fmla="*/ 8067675 w 8067675"/>
              <a:gd name="connsiteY1" fmla="*/ 1663203 h 9712581"/>
              <a:gd name="connsiteX2" fmla="*/ 8039100 w 8067675"/>
              <a:gd name="connsiteY2" fmla="*/ 9712581 h 9712581"/>
              <a:gd name="connsiteX3" fmla="*/ 28575 w 8067675"/>
              <a:gd name="connsiteY3" fmla="*/ 9712581 h 9712581"/>
              <a:gd name="connsiteX4" fmla="*/ 0 w 8067675"/>
              <a:gd name="connsiteY4" fmla="*/ 0 h 9712581"/>
              <a:gd name="connsiteX0" fmla="*/ 0 w 8067675"/>
              <a:gd name="connsiteY0" fmla="*/ 0 h 9712581"/>
              <a:gd name="connsiteX1" fmla="*/ 8067675 w 8067675"/>
              <a:gd name="connsiteY1" fmla="*/ 1663203 h 9712581"/>
              <a:gd name="connsiteX2" fmla="*/ 8039100 w 8067675"/>
              <a:gd name="connsiteY2" fmla="*/ 9712581 h 9712581"/>
              <a:gd name="connsiteX3" fmla="*/ 28575 w 8067675"/>
              <a:gd name="connsiteY3" fmla="*/ 9712581 h 9712581"/>
              <a:gd name="connsiteX4" fmla="*/ 0 w 8067675"/>
              <a:gd name="connsiteY4" fmla="*/ 0 h 9712581"/>
              <a:gd name="connsiteX0" fmla="*/ 0 w 8067675"/>
              <a:gd name="connsiteY0" fmla="*/ 0 h 9712581"/>
              <a:gd name="connsiteX1" fmla="*/ 8067675 w 8067675"/>
              <a:gd name="connsiteY1" fmla="*/ 1663203 h 9712581"/>
              <a:gd name="connsiteX2" fmla="*/ 8039100 w 8067675"/>
              <a:gd name="connsiteY2" fmla="*/ 9712581 h 9712581"/>
              <a:gd name="connsiteX3" fmla="*/ 28575 w 8067675"/>
              <a:gd name="connsiteY3" fmla="*/ 9712581 h 9712581"/>
              <a:gd name="connsiteX4" fmla="*/ 0 w 8067675"/>
              <a:gd name="connsiteY4" fmla="*/ 0 h 971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7675" h="9712581">
                <a:moveTo>
                  <a:pt x="0" y="0"/>
                </a:moveTo>
                <a:cubicBezTo>
                  <a:pt x="3030120" y="4818874"/>
                  <a:pt x="6397625" y="720099"/>
                  <a:pt x="8067675" y="1663203"/>
                </a:cubicBezTo>
                <a:lnTo>
                  <a:pt x="8039100" y="9712581"/>
                </a:lnTo>
                <a:lnTo>
                  <a:pt x="28575" y="9712581"/>
                </a:lnTo>
                <a:lnTo>
                  <a:pt x="0" y="0"/>
                </a:lnTo>
                <a:close/>
              </a:path>
            </a:pathLst>
          </a:custGeom>
          <a:solidFill>
            <a:srgbClr val="AAB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-"/>
          <p:cNvSpPr/>
          <p:nvPr/>
        </p:nvSpPr>
        <p:spPr>
          <a:xfrm>
            <a:off x="-28575" y="2997978"/>
            <a:ext cx="8048625" cy="8324071"/>
          </a:xfrm>
          <a:custGeom>
            <a:avLst/>
            <a:gdLst>
              <a:gd name="connsiteX0" fmla="*/ 0 w 8010525"/>
              <a:gd name="connsiteY0" fmla="*/ 0 h 6178550"/>
              <a:gd name="connsiteX1" fmla="*/ 8010525 w 8010525"/>
              <a:gd name="connsiteY1" fmla="*/ 0 h 6178550"/>
              <a:gd name="connsiteX2" fmla="*/ 8010525 w 8010525"/>
              <a:gd name="connsiteY2" fmla="*/ 6178550 h 6178550"/>
              <a:gd name="connsiteX3" fmla="*/ 0 w 8010525"/>
              <a:gd name="connsiteY3" fmla="*/ 6178550 h 6178550"/>
              <a:gd name="connsiteX4" fmla="*/ 0 w 8010525"/>
              <a:gd name="connsiteY4" fmla="*/ 0 h 6178550"/>
              <a:gd name="connsiteX0" fmla="*/ 0 w 8039100"/>
              <a:gd name="connsiteY0" fmla="*/ 0 h 8636000"/>
              <a:gd name="connsiteX1" fmla="*/ 8039100 w 8039100"/>
              <a:gd name="connsiteY1" fmla="*/ 2457450 h 8636000"/>
              <a:gd name="connsiteX2" fmla="*/ 8039100 w 8039100"/>
              <a:gd name="connsiteY2" fmla="*/ 8636000 h 8636000"/>
              <a:gd name="connsiteX3" fmla="*/ 28575 w 8039100"/>
              <a:gd name="connsiteY3" fmla="*/ 8636000 h 8636000"/>
              <a:gd name="connsiteX4" fmla="*/ 0 w 8039100"/>
              <a:gd name="connsiteY4" fmla="*/ 0 h 8636000"/>
              <a:gd name="connsiteX0" fmla="*/ 0 w 8039100"/>
              <a:gd name="connsiteY0" fmla="*/ 66750 h 8702750"/>
              <a:gd name="connsiteX1" fmla="*/ 8039100 w 8039100"/>
              <a:gd name="connsiteY1" fmla="*/ 2524200 h 8702750"/>
              <a:gd name="connsiteX2" fmla="*/ 8039100 w 8039100"/>
              <a:gd name="connsiteY2" fmla="*/ 8702750 h 8702750"/>
              <a:gd name="connsiteX3" fmla="*/ 28575 w 8039100"/>
              <a:gd name="connsiteY3" fmla="*/ 8702750 h 8702750"/>
              <a:gd name="connsiteX4" fmla="*/ 0 w 8039100"/>
              <a:gd name="connsiteY4" fmla="*/ 66750 h 8702750"/>
              <a:gd name="connsiteX0" fmla="*/ 0 w 8039100"/>
              <a:gd name="connsiteY0" fmla="*/ 48653 h 8684653"/>
              <a:gd name="connsiteX1" fmla="*/ 8039100 w 8039100"/>
              <a:gd name="connsiteY1" fmla="*/ 2506103 h 8684653"/>
              <a:gd name="connsiteX2" fmla="*/ 8039100 w 8039100"/>
              <a:gd name="connsiteY2" fmla="*/ 8684653 h 8684653"/>
              <a:gd name="connsiteX3" fmla="*/ 28575 w 8039100"/>
              <a:gd name="connsiteY3" fmla="*/ 8684653 h 8684653"/>
              <a:gd name="connsiteX4" fmla="*/ 0 w 8039100"/>
              <a:gd name="connsiteY4" fmla="*/ 48653 h 8684653"/>
              <a:gd name="connsiteX0" fmla="*/ 28575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28575 w 8010525"/>
              <a:gd name="connsiteY4" fmla="*/ 71032 h 7649757"/>
              <a:gd name="connsiteX0" fmla="*/ 0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0 w 8010525"/>
              <a:gd name="connsiteY4" fmla="*/ 71032 h 7649757"/>
              <a:gd name="connsiteX0" fmla="*/ 0 w 8010525"/>
              <a:gd name="connsiteY0" fmla="*/ 330619 h 7909344"/>
              <a:gd name="connsiteX1" fmla="*/ 8010525 w 8010525"/>
              <a:gd name="connsiteY1" fmla="*/ 1730794 h 7909344"/>
              <a:gd name="connsiteX2" fmla="*/ 8010525 w 8010525"/>
              <a:gd name="connsiteY2" fmla="*/ 7909344 h 7909344"/>
              <a:gd name="connsiteX3" fmla="*/ 0 w 8010525"/>
              <a:gd name="connsiteY3" fmla="*/ 7909344 h 7909344"/>
              <a:gd name="connsiteX4" fmla="*/ 0 w 8010525"/>
              <a:gd name="connsiteY4" fmla="*/ 330619 h 7909344"/>
              <a:gd name="connsiteX0" fmla="*/ 0 w 8010525"/>
              <a:gd name="connsiteY0" fmla="*/ 683325 h 8262050"/>
              <a:gd name="connsiteX1" fmla="*/ 8010525 w 8010525"/>
              <a:gd name="connsiteY1" fmla="*/ 2083500 h 8262050"/>
              <a:gd name="connsiteX2" fmla="*/ 8010525 w 8010525"/>
              <a:gd name="connsiteY2" fmla="*/ 8262050 h 8262050"/>
              <a:gd name="connsiteX3" fmla="*/ 0 w 8010525"/>
              <a:gd name="connsiteY3" fmla="*/ 8262050 h 8262050"/>
              <a:gd name="connsiteX4" fmla="*/ 0 w 8010525"/>
              <a:gd name="connsiteY4" fmla="*/ 683325 h 8262050"/>
              <a:gd name="connsiteX0" fmla="*/ 0 w 8010525"/>
              <a:gd name="connsiteY0" fmla="*/ 917623 h 8496348"/>
              <a:gd name="connsiteX1" fmla="*/ 8010525 w 8010525"/>
              <a:gd name="connsiteY1" fmla="*/ 2317798 h 8496348"/>
              <a:gd name="connsiteX2" fmla="*/ 8010525 w 8010525"/>
              <a:gd name="connsiteY2" fmla="*/ 8496348 h 8496348"/>
              <a:gd name="connsiteX3" fmla="*/ 0 w 8010525"/>
              <a:gd name="connsiteY3" fmla="*/ 8496348 h 8496348"/>
              <a:gd name="connsiteX4" fmla="*/ 0 w 8010525"/>
              <a:gd name="connsiteY4" fmla="*/ 917623 h 8496348"/>
              <a:gd name="connsiteX0" fmla="*/ 0 w 8010525"/>
              <a:gd name="connsiteY0" fmla="*/ 777521 h 8356246"/>
              <a:gd name="connsiteX1" fmla="*/ 8010525 w 8010525"/>
              <a:gd name="connsiteY1" fmla="*/ 2177696 h 8356246"/>
              <a:gd name="connsiteX2" fmla="*/ 8010525 w 8010525"/>
              <a:gd name="connsiteY2" fmla="*/ 8356246 h 8356246"/>
              <a:gd name="connsiteX3" fmla="*/ 0 w 8010525"/>
              <a:gd name="connsiteY3" fmla="*/ 8356246 h 8356246"/>
              <a:gd name="connsiteX4" fmla="*/ 0 w 8010525"/>
              <a:gd name="connsiteY4" fmla="*/ 777521 h 8356246"/>
              <a:gd name="connsiteX0" fmla="*/ 0 w 8010525"/>
              <a:gd name="connsiteY0" fmla="*/ 1042195 h 8620920"/>
              <a:gd name="connsiteX1" fmla="*/ 8010525 w 8010525"/>
              <a:gd name="connsiteY1" fmla="*/ 2442370 h 8620920"/>
              <a:gd name="connsiteX2" fmla="*/ 8010525 w 8010525"/>
              <a:gd name="connsiteY2" fmla="*/ 8620920 h 8620920"/>
              <a:gd name="connsiteX3" fmla="*/ 0 w 8010525"/>
              <a:gd name="connsiteY3" fmla="*/ 8620920 h 8620920"/>
              <a:gd name="connsiteX4" fmla="*/ 0 w 8010525"/>
              <a:gd name="connsiteY4" fmla="*/ 1042195 h 8620920"/>
              <a:gd name="connsiteX0" fmla="*/ 0 w 8010525"/>
              <a:gd name="connsiteY0" fmla="*/ 796671 h 8375396"/>
              <a:gd name="connsiteX1" fmla="*/ 8010525 w 8010525"/>
              <a:gd name="connsiteY1" fmla="*/ 2196846 h 8375396"/>
              <a:gd name="connsiteX2" fmla="*/ 8010525 w 8010525"/>
              <a:gd name="connsiteY2" fmla="*/ 8375396 h 8375396"/>
              <a:gd name="connsiteX3" fmla="*/ 0 w 8010525"/>
              <a:gd name="connsiteY3" fmla="*/ 8375396 h 8375396"/>
              <a:gd name="connsiteX4" fmla="*/ 0 w 8010525"/>
              <a:gd name="connsiteY4" fmla="*/ 796671 h 8375396"/>
              <a:gd name="connsiteX0" fmla="*/ 0 w 8010525"/>
              <a:gd name="connsiteY0" fmla="*/ 809702 h 8388427"/>
              <a:gd name="connsiteX1" fmla="*/ 8010525 w 8010525"/>
              <a:gd name="connsiteY1" fmla="*/ 2209877 h 8388427"/>
              <a:gd name="connsiteX2" fmla="*/ 8010525 w 8010525"/>
              <a:gd name="connsiteY2" fmla="*/ 8388427 h 8388427"/>
              <a:gd name="connsiteX3" fmla="*/ 0 w 8010525"/>
              <a:gd name="connsiteY3" fmla="*/ 8388427 h 8388427"/>
              <a:gd name="connsiteX4" fmla="*/ 0 w 8010525"/>
              <a:gd name="connsiteY4" fmla="*/ 809702 h 8388427"/>
              <a:gd name="connsiteX0" fmla="*/ 0 w 8010525"/>
              <a:gd name="connsiteY0" fmla="*/ 834320 h 8413045"/>
              <a:gd name="connsiteX1" fmla="*/ 8010525 w 8010525"/>
              <a:gd name="connsiteY1" fmla="*/ 2234495 h 8413045"/>
              <a:gd name="connsiteX2" fmla="*/ 8010525 w 8010525"/>
              <a:gd name="connsiteY2" fmla="*/ 8413045 h 8413045"/>
              <a:gd name="connsiteX3" fmla="*/ 0 w 8010525"/>
              <a:gd name="connsiteY3" fmla="*/ 8413045 h 8413045"/>
              <a:gd name="connsiteX4" fmla="*/ 0 w 8010525"/>
              <a:gd name="connsiteY4" fmla="*/ 834320 h 8413045"/>
              <a:gd name="connsiteX0" fmla="*/ 0 w 8010525"/>
              <a:gd name="connsiteY0" fmla="*/ 907296 h 8486021"/>
              <a:gd name="connsiteX1" fmla="*/ 7981950 w 8010525"/>
              <a:gd name="connsiteY1" fmla="*/ 1740666 h 8486021"/>
              <a:gd name="connsiteX2" fmla="*/ 8010525 w 8010525"/>
              <a:gd name="connsiteY2" fmla="*/ 8486021 h 8486021"/>
              <a:gd name="connsiteX3" fmla="*/ 0 w 8010525"/>
              <a:gd name="connsiteY3" fmla="*/ 8486021 h 8486021"/>
              <a:gd name="connsiteX4" fmla="*/ 0 w 8010525"/>
              <a:gd name="connsiteY4" fmla="*/ 907296 h 8486021"/>
              <a:gd name="connsiteX0" fmla="*/ 0 w 8010525"/>
              <a:gd name="connsiteY0" fmla="*/ 847459 h 8426184"/>
              <a:gd name="connsiteX1" fmla="*/ 7981950 w 8010525"/>
              <a:gd name="connsiteY1" fmla="*/ 1680829 h 8426184"/>
              <a:gd name="connsiteX2" fmla="*/ 8010525 w 8010525"/>
              <a:gd name="connsiteY2" fmla="*/ 8426184 h 8426184"/>
              <a:gd name="connsiteX3" fmla="*/ 0 w 8010525"/>
              <a:gd name="connsiteY3" fmla="*/ 8426184 h 8426184"/>
              <a:gd name="connsiteX4" fmla="*/ 0 w 8010525"/>
              <a:gd name="connsiteY4" fmla="*/ 847459 h 8426184"/>
              <a:gd name="connsiteX0" fmla="*/ 0 w 8010525"/>
              <a:gd name="connsiteY0" fmla="*/ 728259 h 8306984"/>
              <a:gd name="connsiteX1" fmla="*/ 7981950 w 8010525"/>
              <a:gd name="connsiteY1" fmla="*/ 1561629 h 8306984"/>
              <a:gd name="connsiteX2" fmla="*/ 8010525 w 8010525"/>
              <a:gd name="connsiteY2" fmla="*/ 8306984 h 8306984"/>
              <a:gd name="connsiteX3" fmla="*/ 0 w 8010525"/>
              <a:gd name="connsiteY3" fmla="*/ 8306984 h 8306984"/>
              <a:gd name="connsiteX4" fmla="*/ 0 w 8010525"/>
              <a:gd name="connsiteY4" fmla="*/ 728259 h 8306984"/>
              <a:gd name="connsiteX0" fmla="*/ 0 w 8020050"/>
              <a:gd name="connsiteY0" fmla="*/ 729951 h 8308676"/>
              <a:gd name="connsiteX1" fmla="*/ 8020050 w 8020050"/>
              <a:gd name="connsiteY1" fmla="*/ 1548503 h 8308676"/>
              <a:gd name="connsiteX2" fmla="*/ 8010525 w 8020050"/>
              <a:gd name="connsiteY2" fmla="*/ 8308676 h 8308676"/>
              <a:gd name="connsiteX3" fmla="*/ 0 w 8020050"/>
              <a:gd name="connsiteY3" fmla="*/ 8308676 h 8308676"/>
              <a:gd name="connsiteX4" fmla="*/ 0 w 8020050"/>
              <a:gd name="connsiteY4" fmla="*/ 729951 h 8308676"/>
              <a:gd name="connsiteX0" fmla="*/ 28575 w 8020050"/>
              <a:gd name="connsiteY0" fmla="*/ 556423 h 10135638"/>
              <a:gd name="connsiteX1" fmla="*/ 8020050 w 8020050"/>
              <a:gd name="connsiteY1" fmla="*/ 3375465 h 10135638"/>
              <a:gd name="connsiteX2" fmla="*/ 8010525 w 8020050"/>
              <a:gd name="connsiteY2" fmla="*/ 10135638 h 10135638"/>
              <a:gd name="connsiteX3" fmla="*/ 0 w 8020050"/>
              <a:gd name="connsiteY3" fmla="*/ 10135638 h 10135638"/>
              <a:gd name="connsiteX4" fmla="*/ 28575 w 8020050"/>
              <a:gd name="connsiteY4" fmla="*/ 556423 h 10135638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8625" h="9712581">
                <a:moveTo>
                  <a:pt x="0" y="0"/>
                </a:moveTo>
                <a:cubicBezTo>
                  <a:pt x="3030120" y="4818874"/>
                  <a:pt x="5654675" y="308888"/>
                  <a:pt x="8048625" y="2952408"/>
                </a:cubicBezTo>
                <a:lnTo>
                  <a:pt x="8039100" y="9712581"/>
                </a:lnTo>
                <a:lnTo>
                  <a:pt x="28575" y="9712581"/>
                </a:lnTo>
                <a:lnTo>
                  <a:pt x="0" y="0"/>
                </a:lnTo>
                <a:close/>
              </a:path>
            </a:pathLst>
          </a:custGeom>
          <a:solidFill>
            <a:srgbClr val="226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-"/>
          <p:cNvSpPr/>
          <p:nvPr/>
        </p:nvSpPr>
        <p:spPr>
          <a:xfrm>
            <a:off x="-16579" y="3015526"/>
            <a:ext cx="8049665" cy="5612559"/>
          </a:xfrm>
          <a:custGeom>
            <a:avLst/>
            <a:gdLst>
              <a:gd name="connsiteX0" fmla="*/ 0 w 8010525"/>
              <a:gd name="connsiteY0" fmla="*/ 0 h 6178550"/>
              <a:gd name="connsiteX1" fmla="*/ 8010525 w 8010525"/>
              <a:gd name="connsiteY1" fmla="*/ 0 h 6178550"/>
              <a:gd name="connsiteX2" fmla="*/ 8010525 w 8010525"/>
              <a:gd name="connsiteY2" fmla="*/ 6178550 h 6178550"/>
              <a:gd name="connsiteX3" fmla="*/ 0 w 8010525"/>
              <a:gd name="connsiteY3" fmla="*/ 6178550 h 6178550"/>
              <a:gd name="connsiteX4" fmla="*/ 0 w 8010525"/>
              <a:gd name="connsiteY4" fmla="*/ 0 h 6178550"/>
              <a:gd name="connsiteX0" fmla="*/ 0 w 8039100"/>
              <a:gd name="connsiteY0" fmla="*/ 0 h 8636000"/>
              <a:gd name="connsiteX1" fmla="*/ 8039100 w 8039100"/>
              <a:gd name="connsiteY1" fmla="*/ 2457450 h 8636000"/>
              <a:gd name="connsiteX2" fmla="*/ 8039100 w 8039100"/>
              <a:gd name="connsiteY2" fmla="*/ 8636000 h 8636000"/>
              <a:gd name="connsiteX3" fmla="*/ 28575 w 8039100"/>
              <a:gd name="connsiteY3" fmla="*/ 8636000 h 8636000"/>
              <a:gd name="connsiteX4" fmla="*/ 0 w 8039100"/>
              <a:gd name="connsiteY4" fmla="*/ 0 h 8636000"/>
              <a:gd name="connsiteX0" fmla="*/ 0 w 8039100"/>
              <a:gd name="connsiteY0" fmla="*/ 66750 h 8702750"/>
              <a:gd name="connsiteX1" fmla="*/ 8039100 w 8039100"/>
              <a:gd name="connsiteY1" fmla="*/ 2524200 h 8702750"/>
              <a:gd name="connsiteX2" fmla="*/ 8039100 w 8039100"/>
              <a:gd name="connsiteY2" fmla="*/ 8702750 h 8702750"/>
              <a:gd name="connsiteX3" fmla="*/ 28575 w 8039100"/>
              <a:gd name="connsiteY3" fmla="*/ 8702750 h 8702750"/>
              <a:gd name="connsiteX4" fmla="*/ 0 w 8039100"/>
              <a:gd name="connsiteY4" fmla="*/ 66750 h 8702750"/>
              <a:gd name="connsiteX0" fmla="*/ 0 w 8039100"/>
              <a:gd name="connsiteY0" fmla="*/ 48653 h 8684653"/>
              <a:gd name="connsiteX1" fmla="*/ 8039100 w 8039100"/>
              <a:gd name="connsiteY1" fmla="*/ 2506103 h 8684653"/>
              <a:gd name="connsiteX2" fmla="*/ 8039100 w 8039100"/>
              <a:gd name="connsiteY2" fmla="*/ 8684653 h 8684653"/>
              <a:gd name="connsiteX3" fmla="*/ 28575 w 8039100"/>
              <a:gd name="connsiteY3" fmla="*/ 8684653 h 8684653"/>
              <a:gd name="connsiteX4" fmla="*/ 0 w 8039100"/>
              <a:gd name="connsiteY4" fmla="*/ 48653 h 8684653"/>
              <a:gd name="connsiteX0" fmla="*/ 28575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28575 w 8010525"/>
              <a:gd name="connsiteY4" fmla="*/ 71032 h 7649757"/>
              <a:gd name="connsiteX0" fmla="*/ 0 w 8010525"/>
              <a:gd name="connsiteY0" fmla="*/ 71032 h 7649757"/>
              <a:gd name="connsiteX1" fmla="*/ 8010525 w 8010525"/>
              <a:gd name="connsiteY1" fmla="*/ 1471207 h 7649757"/>
              <a:gd name="connsiteX2" fmla="*/ 8010525 w 8010525"/>
              <a:gd name="connsiteY2" fmla="*/ 7649757 h 7649757"/>
              <a:gd name="connsiteX3" fmla="*/ 0 w 8010525"/>
              <a:gd name="connsiteY3" fmla="*/ 7649757 h 7649757"/>
              <a:gd name="connsiteX4" fmla="*/ 0 w 8010525"/>
              <a:gd name="connsiteY4" fmla="*/ 71032 h 7649757"/>
              <a:gd name="connsiteX0" fmla="*/ 0 w 8010525"/>
              <a:gd name="connsiteY0" fmla="*/ 330619 h 7909344"/>
              <a:gd name="connsiteX1" fmla="*/ 8010525 w 8010525"/>
              <a:gd name="connsiteY1" fmla="*/ 1730794 h 7909344"/>
              <a:gd name="connsiteX2" fmla="*/ 8010525 w 8010525"/>
              <a:gd name="connsiteY2" fmla="*/ 7909344 h 7909344"/>
              <a:gd name="connsiteX3" fmla="*/ 0 w 8010525"/>
              <a:gd name="connsiteY3" fmla="*/ 7909344 h 7909344"/>
              <a:gd name="connsiteX4" fmla="*/ 0 w 8010525"/>
              <a:gd name="connsiteY4" fmla="*/ 330619 h 7909344"/>
              <a:gd name="connsiteX0" fmla="*/ 0 w 8010525"/>
              <a:gd name="connsiteY0" fmla="*/ 683325 h 8262050"/>
              <a:gd name="connsiteX1" fmla="*/ 8010525 w 8010525"/>
              <a:gd name="connsiteY1" fmla="*/ 2083500 h 8262050"/>
              <a:gd name="connsiteX2" fmla="*/ 8010525 w 8010525"/>
              <a:gd name="connsiteY2" fmla="*/ 8262050 h 8262050"/>
              <a:gd name="connsiteX3" fmla="*/ 0 w 8010525"/>
              <a:gd name="connsiteY3" fmla="*/ 8262050 h 8262050"/>
              <a:gd name="connsiteX4" fmla="*/ 0 w 8010525"/>
              <a:gd name="connsiteY4" fmla="*/ 683325 h 8262050"/>
              <a:gd name="connsiteX0" fmla="*/ 0 w 8010525"/>
              <a:gd name="connsiteY0" fmla="*/ 917623 h 8496348"/>
              <a:gd name="connsiteX1" fmla="*/ 8010525 w 8010525"/>
              <a:gd name="connsiteY1" fmla="*/ 2317798 h 8496348"/>
              <a:gd name="connsiteX2" fmla="*/ 8010525 w 8010525"/>
              <a:gd name="connsiteY2" fmla="*/ 8496348 h 8496348"/>
              <a:gd name="connsiteX3" fmla="*/ 0 w 8010525"/>
              <a:gd name="connsiteY3" fmla="*/ 8496348 h 8496348"/>
              <a:gd name="connsiteX4" fmla="*/ 0 w 8010525"/>
              <a:gd name="connsiteY4" fmla="*/ 917623 h 8496348"/>
              <a:gd name="connsiteX0" fmla="*/ 0 w 8010525"/>
              <a:gd name="connsiteY0" fmla="*/ 777521 h 8356246"/>
              <a:gd name="connsiteX1" fmla="*/ 8010525 w 8010525"/>
              <a:gd name="connsiteY1" fmla="*/ 2177696 h 8356246"/>
              <a:gd name="connsiteX2" fmla="*/ 8010525 w 8010525"/>
              <a:gd name="connsiteY2" fmla="*/ 8356246 h 8356246"/>
              <a:gd name="connsiteX3" fmla="*/ 0 w 8010525"/>
              <a:gd name="connsiteY3" fmla="*/ 8356246 h 8356246"/>
              <a:gd name="connsiteX4" fmla="*/ 0 w 8010525"/>
              <a:gd name="connsiteY4" fmla="*/ 777521 h 8356246"/>
              <a:gd name="connsiteX0" fmla="*/ 0 w 8010525"/>
              <a:gd name="connsiteY0" fmla="*/ 1042195 h 8620920"/>
              <a:gd name="connsiteX1" fmla="*/ 8010525 w 8010525"/>
              <a:gd name="connsiteY1" fmla="*/ 2442370 h 8620920"/>
              <a:gd name="connsiteX2" fmla="*/ 8010525 w 8010525"/>
              <a:gd name="connsiteY2" fmla="*/ 8620920 h 8620920"/>
              <a:gd name="connsiteX3" fmla="*/ 0 w 8010525"/>
              <a:gd name="connsiteY3" fmla="*/ 8620920 h 8620920"/>
              <a:gd name="connsiteX4" fmla="*/ 0 w 8010525"/>
              <a:gd name="connsiteY4" fmla="*/ 1042195 h 8620920"/>
              <a:gd name="connsiteX0" fmla="*/ 0 w 8010525"/>
              <a:gd name="connsiteY0" fmla="*/ 796671 h 8375396"/>
              <a:gd name="connsiteX1" fmla="*/ 8010525 w 8010525"/>
              <a:gd name="connsiteY1" fmla="*/ 2196846 h 8375396"/>
              <a:gd name="connsiteX2" fmla="*/ 8010525 w 8010525"/>
              <a:gd name="connsiteY2" fmla="*/ 8375396 h 8375396"/>
              <a:gd name="connsiteX3" fmla="*/ 0 w 8010525"/>
              <a:gd name="connsiteY3" fmla="*/ 8375396 h 8375396"/>
              <a:gd name="connsiteX4" fmla="*/ 0 w 8010525"/>
              <a:gd name="connsiteY4" fmla="*/ 796671 h 8375396"/>
              <a:gd name="connsiteX0" fmla="*/ 0 w 8010525"/>
              <a:gd name="connsiteY0" fmla="*/ 809702 h 8388427"/>
              <a:gd name="connsiteX1" fmla="*/ 8010525 w 8010525"/>
              <a:gd name="connsiteY1" fmla="*/ 2209877 h 8388427"/>
              <a:gd name="connsiteX2" fmla="*/ 8010525 w 8010525"/>
              <a:gd name="connsiteY2" fmla="*/ 8388427 h 8388427"/>
              <a:gd name="connsiteX3" fmla="*/ 0 w 8010525"/>
              <a:gd name="connsiteY3" fmla="*/ 8388427 h 8388427"/>
              <a:gd name="connsiteX4" fmla="*/ 0 w 8010525"/>
              <a:gd name="connsiteY4" fmla="*/ 809702 h 8388427"/>
              <a:gd name="connsiteX0" fmla="*/ 0 w 8010525"/>
              <a:gd name="connsiteY0" fmla="*/ 834320 h 8413045"/>
              <a:gd name="connsiteX1" fmla="*/ 8010525 w 8010525"/>
              <a:gd name="connsiteY1" fmla="*/ 2234495 h 8413045"/>
              <a:gd name="connsiteX2" fmla="*/ 8010525 w 8010525"/>
              <a:gd name="connsiteY2" fmla="*/ 8413045 h 8413045"/>
              <a:gd name="connsiteX3" fmla="*/ 0 w 8010525"/>
              <a:gd name="connsiteY3" fmla="*/ 8413045 h 8413045"/>
              <a:gd name="connsiteX4" fmla="*/ 0 w 8010525"/>
              <a:gd name="connsiteY4" fmla="*/ 834320 h 8413045"/>
              <a:gd name="connsiteX0" fmla="*/ 0 w 8010525"/>
              <a:gd name="connsiteY0" fmla="*/ 907296 h 8486021"/>
              <a:gd name="connsiteX1" fmla="*/ 7981950 w 8010525"/>
              <a:gd name="connsiteY1" fmla="*/ 1740666 h 8486021"/>
              <a:gd name="connsiteX2" fmla="*/ 8010525 w 8010525"/>
              <a:gd name="connsiteY2" fmla="*/ 8486021 h 8486021"/>
              <a:gd name="connsiteX3" fmla="*/ 0 w 8010525"/>
              <a:gd name="connsiteY3" fmla="*/ 8486021 h 8486021"/>
              <a:gd name="connsiteX4" fmla="*/ 0 w 8010525"/>
              <a:gd name="connsiteY4" fmla="*/ 907296 h 8486021"/>
              <a:gd name="connsiteX0" fmla="*/ 0 w 8010525"/>
              <a:gd name="connsiteY0" fmla="*/ 847459 h 8426184"/>
              <a:gd name="connsiteX1" fmla="*/ 7981950 w 8010525"/>
              <a:gd name="connsiteY1" fmla="*/ 1680829 h 8426184"/>
              <a:gd name="connsiteX2" fmla="*/ 8010525 w 8010525"/>
              <a:gd name="connsiteY2" fmla="*/ 8426184 h 8426184"/>
              <a:gd name="connsiteX3" fmla="*/ 0 w 8010525"/>
              <a:gd name="connsiteY3" fmla="*/ 8426184 h 8426184"/>
              <a:gd name="connsiteX4" fmla="*/ 0 w 8010525"/>
              <a:gd name="connsiteY4" fmla="*/ 847459 h 8426184"/>
              <a:gd name="connsiteX0" fmla="*/ 0 w 8010525"/>
              <a:gd name="connsiteY0" fmla="*/ 728259 h 8306984"/>
              <a:gd name="connsiteX1" fmla="*/ 7981950 w 8010525"/>
              <a:gd name="connsiteY1" fmla="*/ 1561629 h 8306984"/>
              <a:gd name="connsiteX2" fmla="*/ 8010525 w 8010525"/>
              <a:gd name="connsiteY2" fmla="*/ 8306984 h 8306984"/>
              <a:gd name="connsiteX3" fmla="*/ 0 w 8010525"/>
              <a:gd name="connsiteY3" fmla="*/ 8306984 h 8306984"/>
              <a:gd name="connsiteX4" fmla="*/ 0 w 8010525"/>
              <a:gd name="connsiteY4" fmla="*/ 728259 h 8306984"/>
              <a:gd name="connsiteX0" fmla="*/ 0 w 8020050"/>
              <a:gd name="connsiteY0" fmla="*/ 729951 h 8308676"/>
              <a:gd name="connsiteX1" fmla="*/ 8020050 w 8020050"/>
              <a:gd name="connsiteY1" fmla="*/ 1548503 h 8308676"/>
              <a:gd name="connsiteX2" fmla="*/ 8010525 w 8020050"/>
              <a:gd name="connsiteY2" fmla="*/ 8308676 h 8308676"/>
              <a:gd name="connsiteX3" fmla="*/ 0 w 8020050"/>
              <a:gd name="connsiteY3" fmla="*/ 8308676 h 8308676"/>
              <a:gd name="connsiteX4" fmla="*/ 0 w 8020050"/>
              <a:gd name="connsiteY4" fmla="*/ 729951 h 8308676"/>
              <a:gd name="connsiteX0" fmla="*/ 28575 w 8020050"/>
              <a:gd name="connsiteY0" fmla="*/ 556423 h 10135638"/>
              <a:gd name="connsiteX1" fmla="*/ 8020050 w 8020050"/>
              <a:gd name="connsiteY1" fmla="*/ 3375465 h 10135638"/>
              <a:gd name="connsiteX2" fmla="*/ 8010525 w 8020050"/>
              <a:gd name="connsiteY2" fmla="*/ 10135638 h 10135638"/>
              <a:gd name="connsiteX3" fmla="*/ 0 w 8020050"/>
              <a:gd name="connsiteY3" fmla="*/ 10135638 h 10135638"/>
              <a:gd name="connsiteX4" fmla="*/ 28575 w 8020050"/>
              <a:gd name="connsiteY4" fmla="*/ 556423 h 10135638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28575 w 8020050"/>
              <a:gd name="connsiteY0" fmla="*/ 0 h 9579215"/>
              <a:gd name="connsiteX1" fmla="*/ 8020050 w 8020050"/>
              <a:gd name="connsiteY1" fmla="*/ 2819042 h 9579215"/>
              <a:gd name="connsiteX2" fmla="*/ 8010525 w 8020050"/>
              <a:gd name="connsiteY2" fmla="*/ 9579215 h 9579215"/>
              <a:gd name="connsiteX3" fmla="*/ 0 w 8020050"/>
              <a:gd name="connsiteY3" fmla="*/ 9579215 h 9579215"/>
              <a:gd name="connsiteX4" fmla="*/ 28575 w 8020050"/>
              <a:gd name="connsiteY4" fmla="*/ 0 h 9579215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8039100 w 8048625"/>
              <a:gd name="connsiteY2" fmla="*/ 9712581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9712581"/>
              <a:gd name="connsiteX1" fmla="*/ 8048625 w 8048625"/>
              <a:gd name="connsiteY1" fmla="*/ 2952408 h 9712581"/>
              <a:gd name="connsiteX2" fmla="*/ 4574005 w 8048625"/>
              <a:gd name="connsiteY2" fmla="*/ 5725640 h 9712581"/>
              <a:gd name="connsiteX3" fmla="*/ 28575 w 8048625"/>
              <a:gd name="connsiteY3" fmla="*/ 9712581 h 9712581"/>
              <a:gd name="connsiteX4" fmla="*/ 0 w 8048625"/>
              <a:gd name="connsiteY4" fmla="*/ 0 h 9712581"/>
              <a:gd name="connsiteX0" fmla="*/ 0 w 8048625"/>
              <a:gd name="connsiteY0" fmla="*/ 0 h 5725640"/>
              <a:gd name="connsiteX1" fmla="*/ 8048625 w 8048625"/>
              <a:gd name="connsiteY1" fmla="*/ 2952408 h 5725640"/>
              <a:gd name="connsiteX2" fmla="*/ 4574005 w 8048625"/>
              <a:gd name="connsiteY2" fmla="*/ 5725640 h 5725640"/>
              <a:gd name="connsiteX3" fmla="*/ 28575 w 8048625"/>
              <a:gd name="connsiteY3" fmla="*/ 2412548 h 5725640"/>
              <a:gd name="connsiteX4" fmla="*/ 0 w 8048625"/>
              <a:gd name="connsiteY4" fmla="*/ 0 h 5725640"/>
              <a:gd name="connsiteX0" fmla="*/ 22058 w 8070683"/>
              <a:gd name="connsiteY0" fmla="*/ 0 h 5248331"/>
              <a:gd name="connsiteX1" fmla="*/ 8070683 w 8070683"/>
              <a:gd name="connsiteY1" fmla="*/ 2952408 h 5248331"/>
              <a:gd name="connsiteX2" fmla="*/ 0 w 8070683"/>
              <a:gd name="connsiteY2" fmla="*/ 5248331 h 5248331"/>
              <a:gd name="connsiteX3" fmla="*/ 50633 w 8070683"/>
              <a:gd name="connsiteY3" fmla="*/ 2412548 h 5248331"/>
              <a:gd name="connsiteX4" fmla="*/ 22058 w 8070683"/>
              <a:gd name="connsiteY4" fmla="*/ 0 h 5248331"/>
              <a:gd name="connsiteX0" fmla="*/ 67678 w 8116303"/>
              <a:gd name="connsiteY0" fmla="*/ 0 h 5248331"/>
              <a:gd name="connsiteX1" fmla="*/ 8116303 w 8116303"/>
              <a:gd name="connsiteY1" fmla="*/ 2952408 h 5248331"/>
              <a:gd name="connsiteX2" fmla="*/ 45620 w 8116303"/>
              <a:gd name="connsiteY2" fmla="*/ 5248331 h 5248331"/>
              <a:gd name="connsiteX3" fmla="*/ 0 w 8116303"/>
              <a:gd name="connsiteY3" fmla="*/ 2384471 h 5248331"/>
              <a:gd name="connsiteX4" fmla="*/ 67678 w 8116303"/>
              <a:gd name="connsiteY4" fmla="*/ 0 h 5248331"/>
              <a:gd name="connsiteX0" fmla="*/ 22058 w 8070683"/>
              <a:gd name="connsiteY0" fmla="*/ 0 h 5248331"/>
              <a:gd name="connsiteX1" fmla="*/ 8070683 w 8070683"/>
              <a:gd name="connsiteY1" fmla="*/ 2952408 h 5248331"/>
              <a:gd name="connsiteX2" fmla="*/ 0 w 8070683"/>
              <a:gd name="connsiteY2" fmla="*/ 5248331 h 5248331"/>
              <a:gd name="connsiteX3" fmla="*/ 68680 w 8070683"/>
              <a:gd name="connsiteY3" fmla="*/ 2384471 h 5248331"/>
              <a:gd name="connsiteX4" fmla="*/ 22058 w 8070683"/>
              <a:gd name="connsiteY4" fmla="*/ 0 h 5248331"/>
              <a:gd name="connsiteX0" fmla="*/ 22058 w 8070683"/>
              <a:gd name="connsiteY0" fmla="*/ 0 h 5248331"/>
              <a:gd name="connsiteX1" fmla="*/ 8070683 w 8070683"/>
              <a:gd name="connsiteY1" fmla="*/ 2952408 h 5248331"/>
              <a:gd name="connsiteX2" fmla="*/ 0 w 8070683"/>
              <a:gd name="connsiteY2" fmla="*/ 5248331 h 5248331"/>
              <a:gd name="connsiteX3" fmla="*/ 2005 w 8070683"/>
              <a:gd name="connsiteY3" fmla="*/ 2384471 h 5248331"/>
              <a:gd name="connsiteX4" fmla="*/ 22058 w 8070683"/>
              <a:gd name="connsiteY4" fmla="*/ 0 h 5248331"/>
              <a:gd name="connsiteX0" fmla="*/ 20065 w 8068690"/>
              <a:gd name="connsiteY0" fmla="*/ 0 h 5248331"/>
              <a:gd name="connsiteX1" fmla="*/ 8068690 w 8068690"/>
              <a:gd name="connsiteY1" fmla="*/ 2952408 h 5248331"/>
              <a:gd name="connsiteX2" fmla="*/ 26582 w 8068690"/>
              <a:gd name="connsiteY2" fmla="*/ 5248331 h 5248331"/>
              <a:gd name="connsiteX3" fmla="*/ 12 w 8068690"/>
              <a:gd name="connsiteY3" fmla="*/ 2384471 h 5248331"/>
              <a:gd name="connsiteX4" fmla="*/ 20065 w 8068690"/>
              <a:gd name="connsiteY4" fmla="*/ 0 h 5248331"/>
              <a:gd name="connsiteX0" fmla="*/ 1040 w 8049665"/>
              <a:gd name="connsiteY0" fmla="*/ 0 h 5248331"/>
              <a:gd name="connsiteX1" fmla="*/ 8049665 w 8049665"/>
              <a:gd name="connsiteY1" fmla="*/ 2952408 h 5248331"/>
              <a:gd name="connsiteX2" fmla="*/ 7557 w 8049665"/>
              <a:gd name="connsiteY2" fmla="*/ 5248331 h 5248331"/>
              <a:gd name="connsiteX3" fmla="*/ 37 w 8049665"/>
              <a:gd name="connsiteY3" fmla="*/ 2395585 h 5248331"/>
              <a:gd name="connsiteX4" fmla="*/ 1040 w 8049665"/>
              <a:gd name="connsiteY4" fmla="*/ 0 h 5248331"/>
              <a:gd name="connsiteX0" fmla="*/ 1040 w 8049665"/>
              <a:gd name="connsiteY0" fmla="*/ 0 h 5759888"/>
              <a:gd name="connsiteX1" fmla="*/ 8049665 w 8049665"/>
              <a:gd name="connsiteY1" fmla="*/ 2952408 h 5759888"/>
              <a:gd name="connsiteX2" fmla="*/ 7557 w 8049665"/>
              <a:gd name="connsiteY2" fmla="*/ 5248331 h 5759888"/>
              <a:gd name="connsiteX3" fmla="*/ 37 w 8049665"/>
              <a:gd name="connsiteY3" fmla="*/ 2395585 h 5759888"/>
              <a:gd name="connsiteX4" fmla="*/ 1040 w 8049665"/>
              <a:gd name="connsiteY4" fmla="*/ 0 h 5759888"/>
              <a:gd name="connsiteX0" fmla="*/ 1040 w 8049665"/>
              <a:gd name="connsiteY0" fmla="*/ 0 h 6149638"/>
              <a:gd name="connsiteX1" fmla="*/ 8049665 w 8049665"/>
              <a:gd name="connsiteY1" fmla="*/ 2952408 h 6149638"/>
              <a:gd name="connsiteX2" fmla="*/ 7557 w 8049665"/>
              <a:gd name="connsiteY2" fmla="*/ 5248331 h 6149638"/>
              <a:gd name="connsiteX3" fmla="*/ 37 w 8049665"/>
              <a:gd name="connsiteY3" fmla="*/ 2395585 h 6149638"/>
              <a:gd name="connsiteX4" fmla="*/ 1040 w 8049665"/>
              <a:gd name="connsiteY4" fmla="*/ 0 h 6149638"/>
              <a:gd name="connsiteX0" fmla="*/ 1040 w 8049665"/>
              <a:gd name="connsiteY0" fmla="*/ 0 h 6548771"/>
              <a:gd name="connsiteX1" fmla="*/ 8049665 w 8049665"/>
              <a:gd name="connsiteY1" fmla="*/ 2952408 h 6548771"/>
              <a:gd name="connsiteX2" fmla="*/ 7557 w 8049665"/>
              <a:gd name="connsiteY2" fmla="*/ 5248331 h 6548771"/>
              <a:gd name="connsiteX3" fmla="*/ 37 w 8049665"/>
              <a:gd name="connsiteY3" fmla="*/ 2395585 h 6548771"/>
              <a:gd name="connsiteX4" fmla="*/ 1040 w 8049665"/>
              <a:gd name="connsiteY4" fmla="*/ 0 h 654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9665" h="6548771">
                <a:moveTo>
                  <a:pt x="1040" y="0"/>
                </a:moveTo>
                <a:cubicBezTo>
                  <a:pt x="3031160" y="4818874"/>
                  <a:pt x="5655715" y="308888"/>
                  <a:pt x="8049665" y="2952408"/>
                </a:cubicBezTo>
                <a:cubicBezTo>
                  <a:pt x="6620246" y="6160420"/>
                  <a:pt x="3073270" y="7908423"/>
                  <a:pt x="7557" y="5248331"/>
                </a:cubicBezTo>
                <a:cubicBezTo>
                  <a:pt x="8225" y="4293711"/>
                  <a:pt x="-631" y="3350205"/>
                  <a:pt x="37" y="2395585"/>
                </a:cubicBezTo>
                <a:cubicBezTo>
                  <a:pt x="371" y="1597057"/>
                  <a:pt x="706" y="798528"/>
                  <a:pt x="1040" y="0"/>
                </a:cubicBezTo>
                <a:close/>
              </a:path>
            </a:pathLst>
          </a:custGeom>
          <a:solidFill>
            <a:srgbClr val="1C5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-"/>
          <p:cNvSpPr/>
          <p:nvPr/>
        </p:nvSpPr>
        <p:spPr>
          <a:xfrm>
            <a:off x="2673747" y="-14513"/>
            <a:ext cx="5355827" cy="1598278"/>
          </a:xfrm>
          <a:custGeom>
            <a:avLst/>
            <a:gdLst>
              <a:gd name="connsiteX0" fmla="*/ 0 w 2767012"/>
              <a:gd name="connsiteY0" fmla="*/ 1457325 h 1457325"/>
              <a:gd name="connsiteX1" fmla="*/ 1383506 w 2767012"/>
              <a:gd name="connsiteY1" fmla="*/ 0 h 1457325"/>
              <a:gd name="connsiteX2" fmla="*/ 2767012 w 2767012"/>
              <a:gd name="connsiteY2" fmla="*/ 1457325 h 1457325"/>
              <a:gd name="connsiteX3" fmla="*/ 0 w 2767012"/>
              <a:gd name="connsiteY3" fmla="*/ 1457325 h 1457325"/>
              <a:gd name="connsiteX0" fmla="*/ 0 w 2767012"/>
              <a:gd name="connsiteY0" fmla="*/ 1885950 h 1885950"/>
              <a:gd name="connsiteX1" fmla="*/ 2726531 w 2767012"/>
              <a:gd name="connsiteY1" fmla="*/ 0 h 1885950"/>
              <a:gd name="connsiteX2" fmla="*/ 2767012 w 2767012"/>
              <a:gd name="connsiteY2" fmla="*/ 1885950 h 1885950"/>
              <a:gd name="connsiteX3" fmla="*/ 0 w 2767012"/>
              <a:gd name="connsiteY3" fmla="*/ 1885950 h 1885950"/>
              <a:gd name="connsiteX0" fmla="*/ 0 w 3109912"/>
              <a:gd name="connsiteY0" fmla="*/ 0 h 1914525"/>
              <a:gd name="connsiteX1" fmla="*/ 3069431 w 3109912"/>
              <a:gd name="connsiteY1" fmla="*/ 28575 h 1914525"/>
              <a:gd name="connsiteX2" fmla="*/ 3109912 w 3109912"/>
              <a:gd name="connsiteY2" fmla="*/ 1914525 h 1914525"/>
              <a:gd name="connsiteX3" fmla="*/ 0 w 3109912"/>
              <a:gd name="connsiteY3" fmla="*/ 0 h 1914525"/>
              <a:gd name="connsiteX0" fmla="*/ 0 w 3109912"/>
              <a:gd name="connsiteY0" fmla="*/ 14968 h 1929493"/>
              <a:gd name="connsiteX1" fmla="*/ 3098459 w 3109912"/>
              <a:gd name="connsiteY1" fmla="*/ 0 h 1929493"/>
              <a:gd name="connsiteX2" fmla="*/ 3109912 w 3109912"/>
              <a:gd name="connsiteY2" fmla="*/ 1929493 h 1929493"/>
              <a:gd name="connsiteX3" fmla="*/ 0 w 3109912"/>
              <a:gd name="connsiteY3" fmla="*/ 14968 h 1929493"/>
              <a:gd name="connsiteX0" fmla="*/ 0 w 3109912"/>
              <a:gd name="connsiteY0" fmla="*/ 0 h 1914525"/>
              <a:gd name="connsiteX1" fmla="*/ 3054916 w 3109912"/>
              <a:gd name="connsiteY1" fmla="*/ 86632 h 1914525"/>
              <a:gd name="connsiteX2" fmla="*/ 3109912 w 3109912"/>
              <a:gd name="connsiteY2" fmla="*/ 1914525 h 1914525"/>
              <a:gd name="connsiteX3" fmla="*/ 0 w 3109912"/>
              <a:gd name="connsiteY3" fmla="*/ 0 h 1914525"/>
              <a:gd name="connsiteX0" fmla="*/ 0 w 3109912"/>
              <a:gd name="connsiteY0" fmla="*/ 454 h 1914979"/>
              <a:gd name="connsiteX1" fmla="*/ 3098459 w 3109912"/>
              <a:gd name="connsiteY1" fmla="*/ 0 h 1914979"/>
              <a:gd name="connsiteX2" fmla="*/ 3109912 w 3109912"/>
              <a:gd name="connsiteY2" fmla="*/ 1914979 h 1914979"/>
              <a:gd name="connsiteX3" fmla="*/ 0 w 3109912"/>
              <a:gd name="connsiteY3" fmla="*/ 454 h 1914979"/>
              <a:gd name="connsiteX0" fmla="*/ 0 w 3995284"/>
              <a:gd name="connsiteY0" fmla="*/ 454 h 1914979"/>
              <a:gd name="connsiteX1" fmla="*/ 3983831 w 3995284"/>
              <a:gd name="connsiteY1" fmla="*/ 0 h 1914979"/>
              <a:gd name="connsiteX2" fmla="*/ 3995284 w 3995284"/>
              <a:gd name="connsiteY2" fmla="*/ 1914979 h 1914979"/>
              <a:gd name="connsiteX3" fmla="*/ 0 w 3995284"/>
              <a:gd name="connsiteY3" fmla="*/ 454 h 1914979"/>
              <a:gd name="connsiteX0" fmla="*/ 0 w 3995284"/>
              <a:gd name="connsiteY0" fmla="*/ 454 h 1958522"/>
              <a:gd name="connsiteX1" fmla="*/ 3983831 w 3995284"/>
              <a:gd name="connsiteY1" fmla="*/ 0 h 1958522"/>
              <a:gd name="connsiteX2" fmla="*/ 3995284 w 3995284"/>
              <a:gd name="connsiteY2" fmla="*/ 1958522 h 1958522"/>
              <a:gd name="connsiteX3" fmla="*/ 0 w 3995284"/>
              <a:gd name="connsiteY3" fmla="*/ 454 h 1958522"/>
              <a:gd name="connsiteX0" fmla="*/ 0 w 3995284"/>
              <a:gd name="connsiteY0" fmla="*/ 454 h 1958522"/>
              <a:gd name="connsiteX1" fmla="*/ 3983831 w 3995284"/>
              <a:gd name="connsiteY1" fmla="*/ 0 h 1958522"/>
              <a:gd name="connsiteX2" fmla="*/ 3995284 w 3995284"/>
              <a:gd name="connsiteY2" fmla="*/ 1958522 h 1958522"/>
              <a:gd name="connsiteX3" fmla="*/ 0 w 3995284"/>
              <a:gd name="connsiteY3" fmla="*/ 454 h 1958522"/>
              <a:gd name="connsiteX0" fmla="*/ 0 w 3995284"/>
              <a:gd name="connsiteY0" fmla="*/ 454 h 1961685"/>
              <a:gd name="connsiteX1" fmla="*/ 3983831 w 3995284"/>
              <a:gd name="connsiteY1" fmla="*/ 0 h 1961685"/>
              <a:gd name="connsiteX2" fmla="*/ 3995284 w 3995284"/>
              <a:gd name="connsiteY2" fmla="*/ 1958522 h 1961685"/>
              <a:gd name="connsiteX3" fmla="*/ 0 w 3995284"/>
              <a:gd name="connsiteY3" fmla="*/ 454 h 1961685"/>
              <a:gd name="connsiteX0" fmla="*/ 0 w 3995284"/>
              <a:gd name="connsiteY0" fmla="*/ 454 h 1961271"/>
              <a:gd name="connsiteX1" fmla="*/ 3983831 w 3995284"/>
              <a:gd name="connsiteY1" fmla="*/ 0 h 1961271"/>
              <a:gd name="connsiteX2" fmla="*/ 3995284 w 3995284"/>
              <a:gd name="connsiteY2" fmla="*/ 1958522 h 1961271"/>
              <a:gd name="connsiteX3" fmla="*/ 0 w 3995284"/>
              <a:gd name="connsiteY3" fmla="*/ 454 h 1961271"/>
              <a:gd name="connsiteX0" fmla="*/ 0 w 3995284"/>
              <a:gd name="connsiteY0" fmla="*/ 454 h 2104323"/>
              <a:gd name="connsiteX1" fmla="*/ 3983831 w 3995284"/>
              <a:gd name="connsiteY1" fmla="*/ 0 h 2104323"/>
              <a:gd name="connsiteX2" fmla="*/ 3995284 w 3995284"/>
              <a:gd name="connsiteY2" fmla="*/ 1958522 h 2104323"/>
              <a:gd name="connsiteX3" fmla="*/ 0 w 3995284"/>
              <a:gd name="connsiteY3" fmla="*/ 454 h 2104323"/>
              <a:gd name="connsiteX0" fmla="*/ 0 w 3995284"/>
              <a:gd name="connsiteY0" fmla="*/ 454 h 2014927"/>
              <a:gd name="connsiteX1" fmla="*/ 3983831 w 3995284"/>
              <a:gd name="connsiteY1" fmla="*/ 0 h 2014927"/>
              <a:gd name="connsiteX2" fmla="*/ 3995284 w 3995284"/>
              <a:gd name="connsiteY2" fmla="*/ 1958522 h 2014927"/>
              <a:gd name="connsiteX3" fmla="*/ 0 w 3995284"/>
              <a:gd name="connsiteY3" fmla="*/ 454 h 2014927"/>
              <a:gd name="connsiteX0" fmla="*/ 0 w 4561341"/>
              <a:gd name="connsiteY0" fmla="*/ 0 h 2028685"/>
              <a:gd name="connsiteX1" fmla="*/ 4549888 w 4561341"/>
              <a:gd name="connsiteY1" fmla="*/ 14060 h 2028685"/>
              <a:gd name="connsiteX2" fmla="*/ 4561341 w 4561341"/>
              <a:gd name="connsiteY2" fmla="*/ 1972582 h 2028685"/>
              <a:gd name="connsiteX3" fmla="*/ 0 w 4561341"/>
              <a:gd name="connsiteY3" fmla="*/ 0 h 2028685"/>
              <a:gd name="connsiteX0" fmla="*/ 0 w 5211047"/>
              <a:gd name="connsiteY0" fmla="*/ 0 h 2028685"/>
              <a:gd name="connsiteX1" fmla="*/ 5199594 w 5211047"/>
              <a:gd name="connsiteY1" fmla="*/ 14060 h 2028685"/>
              <a:gd name="connsiteX2" fmla="*/ 5211047 w 5211047"/>
              <a:gd name="connsiteY2" fmla="*/ 1972582 h 2028685"/>
              <a:gd name="connsiteX3" fmla="*/ 0 w 5211047"/>
              <a:gd name="connsiteY3" fmla="*/ 0 h 2028685"/>
              <a:gd name="connsiteX0" fmla="*/ 0 w 5211047"/>
              <a:gd name="connsiteY0" fmla="*/ 0 h 2157547"/>
              <a:gd name="connsiteX1" fmla="*/ 5199594 w 5211047"/>
              <a:gd name="connsiteY1" fmla="*/ 14060 h 2157547"/>
              <a:gd name="connsiteX2" fmla="*/ 5211047 w 5211047"/>
              <a:gd name="connsiteY2" fmla="*/ 1972582 h 2157547"/>
              <a:gd name="connsiteX3" fmla="*/ 0 w 5211047"/>
              <a:gd name="connsiteY3" fmla="*/ 0 h 2157547"/>
              <a:gd name="connsiteX0" fmla="*/ 0 w 5211047"/>
              <a:gd name="connsiteY0" fmla="*/ 0 h 2165014"/>
              <a:gd name="connsiteX1" fmla="*/ 5199594 w 5211047"/>
              <a:gd name="connsiteY1" fmla="*/ 14060 h 2165014"/>
              <a:gd name="connsiteX2" fmla="*/ 5211047 w 5211047"/>
              <a:gd name="connsiteY2" fmla="*/ 1972582 h 2165014"/>
              <a:gd name="connsiteX3" fmla="*/ 0 w 5211047"/>
              <a:gd name="connsiteY3" fmla="*/ 0 h 2165014"/>
              <a:gd name="connsiteX0" fmla="*/ 0 w 5211047"/>
              <a:gd name="connsiteY0" fmla="*/ 0 h 2191812"/>
              <a:gd name="connsiteX1" fmla="*/ 5199594 w 5211047"/>
              <a:gd name="connsiteY1" fmla="*/ 14060 h 2191812"/>
              <a:gd name="connsiteX2" fmla="*/ 5211047 w 5211047"/>
              <a:gd name="connsiteY2" fmla="*/ 1972582 h 2191812"/>
              <a:gd name="connsiteX3" fmla="*/ 0 w 5211047"/>
              <a:gd name="connsiteY3" fmla="*/ 0 h 2191812"/>
              <a:gd name="connsiteX0" fmla="*/ 0 w 5211047"/>
              <a:gd name="connsiteY0" fmla="*/ 0 h 2180997"/>
              <a:gd name="connsiteX1" fmla="*/ 5199594 w 5211047"/>
              <a:gd name="connsiteY1" fmla="*/ 14060 h 2180997"/>
              <a:gd name="connsiteX2" fmla="*/ 5211047 w 5211047"/>
              <a:gd name="connsiteY2" fmla="*/ 1972582 h 2180997"/>
              <a:gd name="connsiteX3" fmla="*/ 0 w 5211047"/>
              <a:gd name="connsiteY3" fmla="*/ 0 h 2180997"/>
              <a:gd name="connsiteX0" fmla="*/ 0 w 5211047"/>
              <a:gd name="connsiteY0" fmla="*/ 0 h 2108233"/>
              <a:gd name="connsiteX1" fmla="*/ 5199594 w 5211047"/>
              <a:gd name="connsiteY1" fmla="*/ 14060 h 2108233"/>
              <a:gd name="connsiteX2" fmla="*/ 5211047 w 5211047"/>
              <a:gd name="connsiteY2" fmla="*/ 1972582 h 2108233"/>
              <a:gd name="connsiteX3" fmla="*/ 0 w 5211047"/>
              <a:gd name="connsiteY3" fmla="*/ 0 h 2108233"/>
              <a:gd name="connsiteX0" fmla="*/ 0 w 5199995"/>
              <a:gd name="connsiteY0" fmla="*/ 0 h 1516737"/>
              <a:gd name="connsiteX1" fmla="*/ 5199594 w 5199995"/>
              <a:gd name="connsiteY1" fmla="*/ 14060 h 1516737"/>
              <a:gd name="connsiteX2" fmla="*/ 5182472 w 5199995"/>
              <a:gd name="connsiteY2" fmla="*/ 1343932 h 1516737"/>
              <a:gd name="connsiteX3" fmla="*/ 0 w 5199995"/>
              <a:gd name="connsiteY3" fmla="*/ 0 h 1516737"/>
              <a:gd name="connsiteX0" fmla="*/ 0 w 5296772"/>
              <a:gd name="connsiteY0" fmla="*/ 0 h 1490332"/>
              <a:gd name="connsiteX1" fmla="*/ 5199594 w 5296772"/>
              <a:gd name="connsiteY1" fmla="*/ 14060 h 1490332"/>
              <a:gd name="connsiteX2" fmla="*/ 5296772 w 5296772"/>
              <a:gd name="connsiteY2" fmla="*/ 1315357 h 1490332"/>
              <a:gd name="connsiteX3" fmla="*/ 0 w 5296772"/>
              <a:gd name="connsiteY3" fmla="*/ 0 h 1490332"/>
              <a:gd name="connsiteX0" fmla="*/ 0 w 5211047"/>
              <a:gd name="connsiteY0" fmla="*/ 0 h 1490332"/>
              <a:gd name="connsiteX1" fmla="*/ 5199594 w 5211047"/>
              <a:gd name="connsiteY1" fmla="*/ 14060 h 1490332"/>
              <a:gd name="connsiteX2" fmla="*/ 5211047 w 5211047"/>
              <a:gd name="connsiteY2" fmla="*/ 1315357 h 1490332"/>
              <a:gd name="connsiteX3" fmla="*/ 0 w 5211047"/>
              <a:gd name="connsiteY3" fmla="*/ 0 h 1490332"/>
              <a:gd name="connsiteX0" fmla="*/ 0 w 5355827"/>
              <a:gd name="connsiteY0" fmla="*/ 0 h 1596256"/>
              <a:gd name="connsiteX1" fmla="*/ 5344374 w 5355827"/>
              <a:gd name="connsiteY1" fmla="*/ 128360 h 1596256"/>
              <a:gd name="connsiteX2" fmla="*/ 5355827 w 5355827"/>
              <a:gd name="connsiteY2" fmla="*/ 1429657 h 1596256"/>
              <a:gd name="connsiteX3" fmla="*/ 0 w 5355827"/>
              <a:gd name="connsiteY3" fmla="*/ 0 h 1596256"/>
              <a:gd name="connsiteX0" fmla="*/ 0 w 5355827"/>
              <a:gd name="connsiteY0" fmla="*/ 0 h 1598278"/>
              <a:gd name="connsiteX1" fmla="*/ 5344374 w 5355827"/>
              <a:gd name="connsiteY1" fmla="*/ 128360 h 1598278"/>
              <a:gd name="connsiteX2" fmla="*/ 5355827 w 5355827"/>
              <a:gd name="connsiteY2" fmla="*/ 1429657 h 1598278"/>
              <a:gd name="connsiteX3" fmla="*/ 0 w 5355827"/>
              <a:gd name="connsiteY3" fmla="*/ 0 h 159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5827" h="1598278">
                <a:moveTo>
                  <a:pt x="0" y="0"/>
                </a:moveTo>
                <a:lnTo>
                  <a:pt x="5344374" y="128360"/>
                </a:lnTo>
                <a:cubicBezTo>
                  <a:pt x="5348192" y="771524"/>
                  <a:pt x="5352009" y="786493"/>
                  <a:pt x="5355827" y="1429657"/>
                </a:cubicBezTo>
                <a:cubicBezTo>
                  <a:pt x="3049318" y="2153151"/>
                  <a:pt x="3063677" y="334826"/>
                  <a:pt x="0" y="0"/>
                </a:cubicBezTo>
                <a:close/>
              </a:path>
            </a:pathLst>
          </a:custGeom>
          <a:solidFill>
            <a:srgbClr val="AAB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-"/>
          <p:cNvSpPr/>
          <p:nvPr/>
        </p:nvSpPr>
        <p:spPr>
          <a:xfrm>
            <a:off x="2818527" y="-14513"/>
            <a:ext cx="5211047" cy="1490332"/>
          </a:xfrm>
          <a:custGeom>
            <a:avLst/>
            <a:gdLst>
              <a:gd name="connsiteX0" fmla="*/ 0 w 2767012"/>
              <a:gd name="connsiteY0" fmla="*/ 1457325 h 1457325"/>
              <a:gd name="connsiteX1" fmla="*/ 1383506 w 2767012"/>
              <a:gd name="connsiteY1" fmla="*/ 0 h 1457325"/>
              <a:gd name="connsiteX2" fmla="*/ 2767012 w 2767012"/>
              <a:gd name="connsiteY2" fmla="*/ 1457325 h 1457325"/>
              <a:gd name="connsiteX3" fmla="*/ 0 w 2767012"/>
              <a:gd name="connsiteY3" fmla="*/ 1457325 h 1457325"/>
              <a:gd name="connsiteX0" fmla="*/ 0 w 2767012"/>
              <a:gd name="connsiteY0" fmla="*/ 1885950 h 1885950"/>
              <a:gd name="connsiteX1" fmla="*/ 2726531 w 2767012"/>
              <a:gd name="connsiteY1" fmla="*/ 0 h 1885950"/>
              <a:gd name="connsiteX2" fmla="*/ 2767012 w 2767012"/>
              <a:gd name="connsiteY2" fmla="*/ 1885950 h 1885950"/>
              <a:gd name="connsiteX3" fmla="*/ 0 w 2767012"/>
              <a:gd name="connsiteY3" fmla="*/ 1885950 h 1885950"/>
              <a:gd name="connsiteX0" fmla="*/ 0 w 3109912"/>
              <a:gd name="connsiteY0" fmla="*/ 0 h 1914525"/>
              <a:gd name="connsiteX1" fmla="*/ 3069431 w 3109912"/>
              <a:gd name="connsiteY1" fmla="*/ 28575 h 1914525"/>
              <a:gd name="connsiteX2" fmla="*/ 3109912 w 3109912"/>
              <a:gd name="connsiteY2" fmla="*/ 1914525 h 1914525"/>
              <a:gd name="connsiteX3" fmla="*/ 0 w 3109912"/>
              <a:gd name="connsiteY3" fmla="*/ 0 h 1914525"/>
              <a:gd name="connsiteX0" fmla="*/ 0 w 3109912"/>
              <a:gd name="connsiteY0" fmla="*/ 14968 h 1929493"/>
              <a:gd name="connsiteX1" fmla="*/ 3098459 w 3109912"/>
              <a:gd name="connsiteY1" fmla="*/ 0 h 1929493"/>
              <a:gd name="connsiteX2" fmla="*/ 3109912 w 3109912"/>
              <a:gd name="connsiteY2" fmla="*/ 1929493 h 1929493"/>
              <a:gd name="connsiteX3" fmla="*/ 0 w 3109912"/>
              <a:gd name="connsiteY3" fmla="*/ 14968 h 1929493"/>
              <a:gd name="connsiteX0" fmla="*/ 0 w 3109912"/>
              <a:gd name="connsiteY0" fmla="*/ 0 h 1914525"/>
              <a:gd name="connsiteX1" fmla="*/ 3054916 w 3109912"/>
              <a:gd name="connsiteY1" fmla="*/ 86632 h 1914525"/>
              <a:gd name="connsiteX2" fmla="*/ 3109912 w 3109912"/>
              <a:gd name="connsiteY2" fmla="*/ 1914525 h 1914525"/>
              <a:gd name="connsiteX3" fmla="*/ 0 w 3109912"/>
              <a:gd name="connsiteY3" fmla="*/ 0 h 1914525"/>
              <a:gd name="connsiteX0" fmla="*/ 0 w 3109912"/>
              <a:gd name="connsiteY0" fmla="*/ 454 h 1914979"/>
              <a:gd name="connsiteX1" fmla="*/ 3098459 w 3109912"/>
              <a:gd name="connsiteY1" fmla="*/ 0 h 1914979"/>
              <a:gd name="connsiteX2" fmla="*/ 3109912 w 3109912"/>
              <a:gd name="connsiteY2" fmla="*/ 1914979 h 1914979"/>
              <a:gd name="connsiteX3" fmla="*/ 0 w 3109912"/>
              <a:gd name="connsiteY3" fmla="*/ 454 h 1914979"/>
              <a:gd name="connsiteX0" fmla="*/ 0 w 3995284"/>
              <a:gd name="connsiteY0" fmla="*/ 454 h 1914979"/>
              <a:gd name="connsiteX1" fmla="*/ 3983831 w 3995284"/>
              <a:gd name="connsiteY1" fmla="*/ 0 h 1914979"/>
              <a:gd name="connsiteX2" fmla="*/ 3995284 w 3995284"/>
              <a:gd name="connsiteY2" fmla="*/ 1914979 h 1914979"/>
              <a:gd name="connsiteX3" fmla="*/ 0 w 3995284"/>
              <a:gd name="connsiteY3" fmla="*/ 454 h 1914979"/>
              <a:gd name="connsiteX0" fmla="*/ 0 w 3995284"/>
              <a:gd name="connsiteY0" fmla="*/ 454 h 1958522"/>
              <a:gd name="connsiteX1" fmla="*/ 3983831 w 3995284"/>
              <a:gd name="connsiteY1" fmla="*/ 0 h 1958522"/>
              <a:gd name="connsiteX2" fmla="*/ 3995284 w 3995284"/>
              <a:gd name="connsiteY2" fmla="*/ 1958522 h 1958522"/>
              <a:gd name="connsiteX3" fmla="*/ 0 w 3995284"/>
              <a:gd name="connsiteY3" fmla="*/ 454 h 1958522"/>
              <a:gd name="connsiteX0" fmla="*/ 0 w 3995284"/>
              <a:gd name="connsiteY0" fmla="*/ 454 h 1958522"/>
              <a:gd name="connsiteX1" fmla="*/ 3983831 w 3995284"/>
              <a:gd name="connsiteY1" fmla="*/ 0 h 1958522"/>
              <a:gd name="connsiteX2" fmla="*/ 3995284 w 3995284"/>
              <a:gd name="connsiteY2" fmla="*/ 1958522 h 1958522"/>
              <a:gd name="connsiteX3" fmla="*/ 0 w 3995284"/>
              <a:gd name="connsiteY3" fmla="*/ 454 h 1958522"/>
              <a:gd name="connsiteX0" fmla="*/ 0 w 3995284"/>
              <a:gd name="connsiteY0" fmla="*/ 454 h 1961685"/>
              <a:gd name="connsiteX1" fmla="*/ 3983831 w 3995284"/>
              <a:gd name="connsiteY1" fmla="*/ 0 h 1961685"/>
              <a:gd name="connsiteX2" fmla="*/ 3995284 w 3995284"/>
              <a:gd name="connsiteY2" fmla="*/ 1958522 h 1961685"/>
              <a:gd name="connsiteX3" fmla="*/ 0 w 3995284"/>
              <a:gd name="connsiteY3" fmla="*/ 454 h 1961685"/>
              <a:gd name="connsiteX0" fmla="*/ 0 w 3995284"/>
              <a:gd name="connsiteY0" fmla="*/ 454 h 1961271"/>
              <a:gd name="connsiteX1" fmla="*/ 3983831 w 3995284"/>
              <a:gd name="connsiteY1" fmla="*/ 0 h 1961271"/>
              <a:gd name="connsiteX2" fmla="*/ 3995284 w 3995284"/>
              <a:gd name="connsiteY2" fmla="*/ 1958522 h 1961271"/>
              <a:gd name="connsiteX3" fmla="*/ 0 w 3995284"/>
              <a:gd name="connsiteY3" fmla="*/ 454 h 1961271"/>
              <a:gd name="connsiteX0" fmla="*/ 0 w 3995284"/>
              <a:gd name="connsiteY0" fmla="*/ 454 h 2104323"/>
              <a:gd name="connsiteX1" fmla="*/ 3983831 w 3995284"/>
              <a:gd name="connsiteY1" fmla="*/ 0 h 2104323"/>
              <a:gd name="connsiteX2" fmla="*/ 3995284 w 3995284"/>
              <a:gd name="connsiteY2" fmla="*/ 1958522 h 2104323"/>
              <a:gd name="connsiteX3" fmla="*/ 0 w 3995284"/>
              <a:gd name="connsiteY3" fmla="*/ 454 h 2104323"/>
              <a:gd name="connsiteX0" fmla="*/ 0 w 3995284"/>
              <a:gd name="connsiteY0" fmla="*/ 454 h 2014927"/>
              <a:gd name="connsiteX1" fmla="*/ 3983831 w 3995284"/>
              <a:gd name="connsiteY1" fmla="*/ 0 h 2014927"/>
              <a:gd name="connsiteX2" fmla="*/ 3995284 w 3995284"/>
              <a:gd name="connsiteY2" fmla="*/ 1958522 h 2014927"/>
              <a:gd name="connsiteX3" fmla="*/ 0 w 3995284"/>
              <a:gd name="connsiteY3" fmla="*/ 454 h 2014927"/>
              <a:gd name="connsiteX0" fmla="*/ 0 w 4561341"/>
              <a:gd name="connsiteY0" fmla="*/ 0 h 2028685"/>
              <a:gd name="connsiteX1" fmla="*/ 4549888 w 4561341"/>
              <a:gd name="connsiteY1" fmla="*/ 14060 h 2028685"/>
              <a:gd name="connsiteX2" fmla="*/ 4561341 w 4561341"/>
              <a:gd name="connsiteY2" fmla="*/ 1972582 h 2028685"/>
              <a:gd name="connsiteX3" fmla="*/ 0 w 4561341"/>
              <a:gd name="connsiteY3" fmla="*/ 0 h 2028685"/>
              <a:gd name="connsiteX0" fmla="*/ 0 w 5211047"/>
              <a:gd name="connsiteY0" fmla="*/ 0 h 2028685"/>
              <a:gd name="connsiteX1" fmla="*/ 5199594 w 5211047"/>
              <a:gd name="connsiteY1" fmla="*/ 14060 h 2028685"/>
              <a:gd name="connsiteX2" fmla="*/ 5211047 w 5211047"/>
              <a:gd name="connsiteY2" fmla="*/ 1972582 h 2028685"/>
              <a:gd name="connsiteX3" fmla="*/ 0 w 5211047"/>
              <a:gd name="connsiteY3" fmla="*/ 0 h 2028685"/>
              <a:gd name="connsiteX0" fmla="*/ 0 w 5211047"/>
              <a:gd name="connsiteY0" fmla="*/ 0 h 2157547"/>
              <a:gd name="connsiteX1" fmla="*/ 5199594 w 5211047"/>
              <a:gd name="connsiteY1" fmla="*/ 14060 h 2157547"/>
              <a:gd name="connsiteX2" fmla="*/ 5211047 w 5211047"/>
              <a:gd name="connsiteY2" fmla="*/ 1972582 h 2157547"/>
              <a:gd name="connsiteX3" fmla="*/ 0 w 5211047"/>
              <a:gd name="connsiteY3" fmla="*/ 0 h 2157547"/>
              <a:gd name="connsiteX0" fmla="*/ 0 w 5211047"/>
              <a:gd name="connsiteY0" fmla="*/ 0 h 2165014"/>
              <a:gd name="connsiteX1" fmla="*/ 5199594 w 5211047"/>
              <a:gd name="connsiteY1" fmla="*/ 14060 h 2165014"/>
              <a:gd name="connsiteX2" fmla="*/ 5211047 w 5211047"/>
              <a:gd name="connsiteY2" fmla="*/ 1972582 h 2165014"/>
              <a:gd name="connsiteX3" fmla="*/ 0 w 5211047"/>
              <a:gd name="connsiteY3" fmla="*/ 0 h 2165014"/>
              <a:gd name="connsiteX0" fmla="*/ 0 w 5211047"/>
              <a:gd name="connsiteY0" fmla="*/ 0 h 2191812"/>
              <a:gd name="connsiteX1" fmla="*/ 5199594 w 5211047"/>
              <a:gd name="connsiteY1" fmla="*/ 14060 h 2191812"/>
              <a:gd name="connsiteX2" fmla="*/ 5211047 w 5211047"/>
              <a:gd name="connsiteY2" fmla="*/ 1972582 h 2191812"/>
              <a:gd name="connsiteX3" fmla="*/ 0 w 5211047"/>
              <a:gd name="connsiteY3" fmla="*/ 0 h 2191812"/>
              <a:gd name="connsiteX0" fmla="*/ 0 w 5211047"/>
              <a:gd name="connsiteY0" fmla="*/ 0 h 2180997"/>
              <a:gd name="connsiteX1" fmla="*/ 5199594 w 5211047"/>
              <a:gd name="connsiteY1" fmla="*/ 14060 h 2180997"/>
              <a:gd name="connsiteX2" fmla="*/ 5211047 w 5211047"/>
              <a:gd name="connsiteY2" fmla="*/ 1972582 h 2180997"/>
              <a:gd name="connsiteX3" fmla="*/ 0 w 5211047"/>
              <a:gd name="connsiteY3" fmla="*/ 0 h 2180997"/>
              <a:gd name="connsiteX0" fmla="*/ 0 w 5211047"/>
              <a:gd name="connsiteY0" fmla="*/ 0 h 2108233"/>
              <a:gd name="connsiteX1" fmla="*/ 5199594 w 5211047"/>
              <a:gd name="connsiteY1" fmla="*/ 14060 h 2108233"/>
              <a:gd name="connsiteX2" fmla="*/ 5211047 w 5211047"/>
              <a:gd name="connsiteY2" fmla="*/ 1972582 h 2108233"/>
              <a:gd name="connsiteX3" fmla="*/ 0 w 5211047"/>
              <a:gd name="connsiteY3" fmla="*/ 0 h 2108233"/>
              <a:gd name="connsiteX0" fmla="*/ 0 w 5199995"/>
              <a:gd name="connsiteY0" fmla="*/ 0 h 1516737"/>
              <a:gd name="connsiteX1" fmla="*/ 5199594 w 5199995"/>
              <a:gd name="connsiteY1" fmla="*/ 14060 h 1516737"/>
              <a:gd name="connsiteX2" fmla="*/ 5182472 w 5199995"/>
              <a:gd name="connsiteY2" fmla="*/ 1343932 h 1516737"/>
              <a:gd name="connsiteX3" fmla="*/ 0 w 5199995"/>
              <a:gd name="connsiteY3" fmla="*/ 0 h 1516737"/>
              <a:gd name="connsiteX0" fmla="*/ 0 w 5296772"/>
              <a:gd name="connsiteY0" fmla="*/ 0 h 1490332"/>
              <a:gd name="connsiteX1" fmla="*/ 5199594 w 5296772"/>
              <a:gd name="connsiteY1" fmla="*/ 14060 h 1490332"/>
              <a:gd name="connsiteX2" fmla="*/ 5296772 w 5296772"/>
              <a:gd name="connsiteY2" fmla="*/ 1315357 h 1490332"/>
              <a:gd name="connsiteX3" fmla="*/ 0 w 5296772"/>
              <a:gd name="connsiteY3" fmla="*/ 0 h 1490332"/>
              <a:gd name="connsiteX0" fmla="*/ 0 w 5211047"/>
              <a:gd name="connsiteY0" fmla="*/ 0 h 1490332"/>
              <a:gd name="connsiteX1" fmla="*/ 5199594 w 5211047"/>
              <a:gd name="connsiteY1" fmla="*/ 14060 h 1490332"/>
              <a:gd name="connsiteX2" fmla="*/ 5211047 w 5211047"/>
              <a:gd name="connsiteY2" fmla="*/ 1315357 h 1490332"/>
              <a:gd name="connsiteX3" fmla="*/ 0 w 5211047"/>
              <a:gd name="connsiteY3" fmla="*/ 0 h 149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11047" h="1490332">
                <a:moveTo>
                  <a:pt x="0" y="0"/>
                </a:moveTo>
                <a:lnTo>
                  <a:pt x="5199594" y="14060"/>
                </a:lnTo>
                <a:cubicBezTo>
                  <a:pt x="5203412" y="657224"/>
                  <a:pt x="5207229" y="672193"/>
                  <a:pt x="5211047" y="1315357"/>
                </a:cubicBezTo>
                <a:cubicBezTo>
                  <a:pt x="2904538" y="2038851"/>
                  <a:pt x="3117017" y="304346"/>
                  <a:pt x="0" y="0"/>
                </a:cubicBezTo>
                <a:close/>
              </a:path>
            </a:pathLst>
          </a:custGeom>
          <a:solidFill>
            <a:srgbClr val="226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1" name="Picture 3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/>
      </p:pic>
      <p:sp>
        <p:nvSpPr>
          <p:cNvPr id="27" name="put picture 3 below"/>
          <p:cNvSpPr/>
          <p:nvPr/>
        </p:nvSpPr>
        <p:spPr>
          <a:xfrm>
            <a:off x="622817" y="9159956"/>
            <a:ext cx="1583765" cy="1583765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0" name="Picture 2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26" name="put picture 2 below"/>
          <p:cNvSpPr/>
          <p:nvPr/>
        </p:nvSpPr>
        <p:spPr>
          <a:xfrm>
            <a:off x="5780063" y="7717437"/>
            <a:ext cx="1583765" cy="1583765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9" name="Picture 1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25" name="put picture 1 below"/>
          <p:cNvSpPr/>
          <p:nvPr/>
        </p:nvSpPr>
        <p:spPr>
          <a:xfrm>
            <a:off x="622817" y="6114011"/>
            <a:ext cx="1583765" cy="1583765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-"/>
          <p:cNvSpPr/>
          <p:nvPr/>
        </p:nvSpPr>
        <p:spPr>
          <a:xfrm>
            <a:off x="0" y="10871788"/>
            <a:ext cx="8010525" cy="450262"/>
          </a:xfrm>
          <a:prstGeom prst="rect">
            <a:avLst/>
          </a:prstGeom>
          <a:solidFill>
            <a:srgbClr val="1C58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 11"/>
          <p:cNvSpPr txBox="1"/>
          <p:nvPr/>
        </p:nvSpPr>
        <p:spPr>
          <a:xfrm>
            <a:off x="1540166" y="10929845"/>
            <a:ext cx="493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pc="600" dirty="0" smtClean="0">
                <a:solidFill>
                  <a:schemeClr val="bg1"/>
                </a:solidFill>
              </a:rPr>
              <a:t>HOTLINE NUMBER : +1234567</a:t>
            </a:r>
            <a:endParaRPr lang="id-ID" spc="600" dirty="0">
              <a:solidFill>
                <a:schemeClr val="bg1"/>
              </a:solidFill>
            </a:endParaRPr>
          </a:p>
        </p:txBody>
      </p:sp>
      <p:sp>
        <p:nvSpPr>
          <p:cNvPr id="22" name="text 10"/>
          <p:cNvSpPr/>
          <p:nvPr/>
        </p:nvSpPr>
        <p:spPr>
          <a:xfrm>
            <a:off x="2466975" y="10343878"/>
            <a:ext cx="1466850" cy="256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i="1" dirty="0">
                <a:solidFill>
                  <a:srgbClr val="226A69"/>
                </a:solidFill>
              </a:rPr>
              <a:t>start from </a:t>
            </a:r>
            <a:r>
              <a:rPr lang="id-ID" sz="1600" i="1" dirty="0" smtClean="0">
                <a:solidFill>
                  <a:srgbClr val="226A69"/>
                </a:solidFill>
              </a:rPr>
              <a:t>$39</a:t>
            </a:r>
            <a:endParaRPr lang="id-ID" sz="1600" dirty="0">
              <a:solidFill>
                <a:srgbClr val="226A69"/>
              </a:solidFill>
            </a:endParaRPr>
          </a:p>
        </p:txBody>
      </p:sp>
      <p:sp>
        <p:nvSpPr>
          <p:cNvPr id="15" name="text 9"/>
          <p:cNvSpPr txBox="1"/>
          <p:nvPr/>
        </p:nvSpPr>
        <p:spPr>
          <a:xfrm>
            <a:off x="2375411" y="9607000"/>
            <a:ext cx="50457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incididunt ut labore et dolore magna </a:t>
            </a:r>
            <a:r>
              <a:rPr lang="id-ID" sz="1400" i="1" dirty="0" smtClean="0">
                <a:solidFill>
                  <a:schemeClr val="bg1"/>
                </a:solidFill>
              </a:rPr>
              <a:t>aliqua. Ut </a:t>
            </a:r>
            <a:r>
              <a:rPr lang="id-ID" sz="1400" i="1" dirty="0">
                <a:solidFill>
                  <a:schemeClr val="bg1"/>
                </a:solidFill>
              </a:rPr>
              <a:t>enim ad minim veniam, quis nostrud </a:t>
            </a:r>
            <a:r>
              <a:rPr lang="id-ID" sz="1400" i="1" dirty="0" smtClean="0">
                <a:solidFill>
                  <a:schemeClr val="bg1"/>
                </a:solidFill>
              </a:rPr>
              <a:t>exercitation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9" name="text 8"/>
          <p:cNvSpPr txBox="1"/>
          <p:nvPr/>
        </p:nvSpPr>
        <p:spPr>
          <a:xfrm>
            <a:off x="2365887" y="9223527"/>
            <a:ext cx="136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i="1" dirty="0" smtClean="0">
                <a:solidFill>
                  <a:schemeClr val="bg1"/>
                </a:solidFill>
              </a:rPr>
              <a:t>SERVICE #3</a:t>
            </a:r>
            <a:endParaRPr lang="id-ID" sz="2000" b="1" i="1" dirty="0">
              <a:solidFill>
                <a:schemeClr val="bg1"/>
              </a:solidFill>
            </a:endParaRPr>
          </a:p>
        </p:txBody>
      </p:sp>
      <p:sp>
        <p:nvSpPr>
          <p:cNvPr id="23" name="text 7"/>
          <p:cNvSpPr/>
          <p:nvPr/>
        </p:nvSpPr>
        <p:spPr>
          <a:xfrm>
            <a:off x="4164882" y="8816700"/>
            <a:ext cx="1466850" cy="256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d-ID" sz="1600" i="1" dirty="0">
                <a:solidFill>
                  <a:srgbClr val="226A69"/>
                </a:solidFill>
              </a:rPr>
              <a:t>start from </a:t>
            </a:r>
            <a:r>
              <a:rPr lang="id-ID" sz="1600" i="1" dirty="0" smtClean="0">
                <a:solidFill>
                  <a:srgbClr val="226A69"/>
                </a:solidFill>
              </a:rPr>
              <a:t>$79</a:t>
            </a:r>
            <a:endParaRPr lang="id-ID" sz="1600" dirty="0">
              <a:solidFill>
                <a:srgbClr val="226A69"/>
              </a:solidFill>
            </a:endParaRPr>
          </a:p>
        </p:txBody>
      </p:sp>
      <p:sp>
        <p:nvSpPr>
          <p:cNvPr id="14" name="text 6"/>
          <p:cNvSpPr txBox="1"/>
          <p:nvPr/>
        </p:nvSpPr>
        <p:spPr>
          <a:xfrm>
            <a:off x="686656" y="8068786"/>
            <a:ext cx="50457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incididunt ut labore et dolore magna </a:t>
            </a:r>
            <a:r>
              <a:rPr lang="id-ID" sz="1400" i="1" dirty="0" smtClean="0">
                <a:solidFill>
                  <a:schemeClr val="bg1"/>
                </a:solidFill>
              </a:rPr>
              <a:t>aliqua. Ut </a:t>
            </a:r>
            <a:r>
              <a:rPr lang="id-ID" sz="1400" i="1" dirty="0">
                <a:solidFill>
                  <a:schemeClr val="bg1"/>
                </a:solidFill>
              </a:rPr>
              <a:t>enim ad minim veniam, quis nostrud </a:t>
            </a:r>
            <a:r>
              <a:rPr lang="id-ID" sz="1400" i="1" dirty="0" smtClean="0">
                <a:solidFill>
                  <a:schemeClr val="bg1"/>
                </a:solidFill>
              </a:rPr>
              <a:t>exercitation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20" name="text 5"/>
          <p:cNvSpPr txBox="1"/>
          <p:nvPr/>
        </p:nvSpPr>
        <p:spPr>
          <a:xfrm>
            <a:off x="4369511" y="7743916"/>
            <a:ext cx="1362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i="1" dirty="0" smtClean="0">
                <a:solidFill>
                  <a:schemeClr val="bg1"/>
                </a:solidFill>
              </a:rPr>
              <a:t>SERVICE #2</a:t>
            </a:r>
            <a:endParaRPr lang="id-ID" sz="2000" b="1" i="1" dirty="0">
              <a:solidFill>
                <a:schemeClr val="bg1"/>
              </a:solidFill>
            </a:endParaRPr>
          </a:p>
        </p:txBody>
      </p:sp>
      <p:sp>
        <p:nvSpPr>
          <p:cNvPr id="21" name="text 4"/>
          <p:cNvSpPr/>
          <p:nvPr/>
        </p:nvSpPr>
        <p:spPr>
          <a:xfrm>
            <a:off x="2466975" y="7298350"/>
            <a:ext cx="1466850" cy="256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i="1" dirty="0">
                <a:solidFill>
                  <a:srgbClr val="226A69"/>
                </a:solidFill>
              </a:rPr>
              <a:t>start from $49</a:t>
            </a:r>
            <a:endParaRPr lang="id-ID" sz="1600" dirty="0">
              <a:solidFill>
                <a:srgbClr val="226A69"/>
              </a:solidFill>
            </a:endParaRPr>
          </a:p>
        </p:txBody>
      </p:sp>
      <p:sp>
        <p:nvSpPr>
          <p:cNvPr id="11" name="text 3"/>
          <p:cNvSpPr txBox="1"/>
          <p:nvPr/>
        </p:nvSpPr>
        <p:spPr>
          <a:xfrm>
            <a:off x="2375411" y="6559686"/>
            <a:ext cx="50457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i="1" dirty="0">
                <a:solidFill>
                  <a:schemeClr val="bg1"/>
                </a:solidFill>
              </a:rPr>
              <a:t>Lorem ipsum dolor sit amet, consectetur adipiscing elit, sed do eiusmod tempor incididunt ut labore et dolore magna </a:t>
            </a:r>
            <a:r>
              <a:rPr lang="id-ID" sz="1400" i="1" dirty="0" smtClean="0">
                <a:solidFill>
                  <a:schemeClr val="bg1"/>
                </a:solidFill>
              </a:rPr>
              <a:t>aliqua. Ut </a:t>
            </a:r>
            <a:r>
              <a:rPr lang="id-ID" sz="1400" i="1" dirty="0">
                <a:solidFill>
                  <a:schemeClr val="bg1"/>
                </a:solidFill>
              </a:rPr>
              <a:t>enim ad minim veniam, quis nostrud </a:t>
            </a:r>
            <a:r>
              <a:rPr lang="id-ID" sz="1400" i="1" dirty="0" smtClean="0">
                <a:solidFill>
                  <a:schemeClr val="bg1"/>
                </a:solidFill>
              </a:rPr>
              <a:t>exercitation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8" name="text 2"/>
          <p:cNvSpPr txBox="1"/>
          <p:nvPr/>
        </p:nvSpPr>
        <p:spPr>
          <a:xfrm>
            <a:off x="2375476" y="6218507"/>
            <a:ext cx="136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i="1" dirty="0" smtClean="0">
                <a:solidFill>
                  <a:schemeClr val="bg1"/>
                </a:solidFill>
              </a:rPr>
              <a:t>SERVICE #1</a:t>
            </a:r>
            <a:endParaRPr lang="id-ID" sz="2000" b="1" i="1" dirty="0">
              <a:solidFill>
                <a:schemeClr val="bg1"/>
              </a:solidFill>
            </a:endParaRPr>
          </a:p>
        </p:txBody>
      </p:sp>
      <p:sp>
        <p:nvSpPr>
          <p:cNvPr id="17" name="text 1"/>
          <p:cNvSpPr txBox="1"/>
          <p:nvPr/>
        </p:nvSpPr>
        <p:spPr>
          <a:xfrm>
            <a:off x="824110" y="5576152"/>
            <a:ext cx="6362319" cy="4993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65000"/>
              </a:lnSpc>
            </a:pPr>
            <a:r>
              <a:rPr lang="id-ID" sz="4400" b="1" dirty="0" smtClean="0">
                <a:solidFill>
                  <a:schemeClr val="bg1"/>
                </a:solidFill>
                <a:latin typeface="KG Jar of Hearts" panose="02000000000000000000" pitchFamily="2" charset="0"/>
                <a:cs typeface="Aharoni" panose="02010803020104030203" pitchFamily="2" charset="-79"/>
              </a:rPr>
              <a:t>Relactaion &amp; Romantic place</a:t>
            </a:r>
            <a:endParaRPr lang="id-ID" sz="4400" b="1" dirty="0" smtClean="0">
              <a:solidFill>
                <a:schemeClr val="bg1"/>
              </a:solidFill>
              <a:latin typeface="KG Jar of Hearts" panose="02000000000000000000" pitchFamily="2" charset="0"/>
              <a:cs typeface="Aharoni" panose="02010803020104030203" pitchFamily="2" charset="-79"/>
            </a:endParaRPr>
          </a:p>
        </p:txBody>
      </p:sp>
      <p:pic>
        <p:nvPicPr>
          <p:cNvPr id="24" name="logo"/>
          <p:cNvPicPr>
            <a:picLocks noChangeAspect="1"/>
          </p:cNvPicPr>
          <p:nvPr/>
        </p:nvPicPr>
        <p:blipFill rotWithShape="1">
          <a:blip r:embed="rId7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43" b="96476" l="0" r="99023">
                        <a14:foregroundMark x1="6585" y1="49810" x2="12362" y2="55905"/>
                        <a14:foregroundMark x1="24554" y1="43714" x2="24384" y2="88095"/>
                        <a14:foregroundMark x1="32668" y1="42571" x2="35556" y2="56286"/>
                        <a14:foregroundMark x1="51827" y1="46000" x2="52506" y2="66857"/>
                        <a14:foregroundMark x1="44350" y1="60381" x2="43331" y2="69143"/>
                        <a14:foregroundMark x1="43161" y1="45238" x2="43500" y2="49810"/>
                        <a14:foregroundMark x1="50637" y1="41810" x2="44860" y2="41429"/>
                        <a14:foregroundMark x1="1657" y1="39524" x2="16228" y2="57714"/>
                        <a14:foregroundMark x1="1487" y1="72571" x2="8624" y2="80571"/>
                        <a14:foregroundMark x1="15548" y1="61905" x2="13042" y2="76762"/>
                        <a14:foregroundMark x1="1487" y1="37238" x2="14359" y2="30762"/>
                        <a14:foregroundMark x1="13042" y1="27714" x2="6585" y2="24381"/>
                        <a14:foregroundMark x1="23364" y1="41810" x2="20816" y2="39905"/>
                        <a14:foregroundMark x1="36576" y1="54762" x2="32838" y2="70286"/>
                        <a14:foregroundMark x1="26253" y1="47524" x2="29269" y2="39905"/>
                        <a14:foregroundMark x1="25913" y1="66857" x2="30459" y2="71429"/>
                        <a14:foregroundMark x1="23704" y1="93429" x2="20646" y2="91905"/>
                        <a14:foregroundMark x1="25573" y1="91524" x2="28250" y2="930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" b="466"/>
          <a:stretch/>
        </p:blipFill>
        <p:spPr>
          <a:xfrm>
            <a:off x="5868959" y="228755"/>
            <a:ext cx="1874420" cy="83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6" r="14876"/>
          <a:stretch>
            <a:fillRect/>
          </a:stretch>
        </p:blipFill>
        <p:spPr/>
      </p:pic>
      <p:sp>
        <p:nvSpPr>
          <p:cNvPr id="20" name="put picture below"/>
          <p:cNvSpPr/>
          <p:nvPr/>
        </p:nvSpPr>
        <p:spPr>
          <a:xfrm>
            <a:off x="-23977" y="0"/>
            <a:ext cx="6409374" cy="1757111"/>
          </a:xfrm>
          <a:custGeom>
            <a:avLst/>
            <a:gdLst>
              <a:gd name="connsiteX0" fmla="*/ 0 w 3119438"/>
              <a:gd name="connsiteY0" fmla="*/ 3000375 h 3000375"/>
              <a:gd name="connsiteX1" fmla="*/ 1559719 w 3119438"/>
              <a:gd name="connsiteY1" fmla="*/ 0 h 3000375"/>
              <a:gd name="connsiteX2" fmla="*/ 3119438 w 3119438"/>
              <a:gd name="connsiteY2" fmla="*/ 3000375 h 3000375"/>
              <a:gd name="connsiteX3" fmla="*/ 0 w 3119438"/>
              <a:gd name="connsiteY3" fmla="*/ 3000375 h 3000375"/>
              <a:gd name="connsiteX0" fmla="*/ 954881 w 4074319"/>
              <a:gd name="connsiteY0" fmla="*/ 3886200 h 3886200"/>
              <a:gd name="connsiteX1" fmla="*/ 0 w 4074319"/>
              <a:gd name="connsiteY1" fmla="*/ 0 h 3886200"/>
              <a:gd name="connsiteX2" fmla="*/ 4074319 w 4074319"/>
              <a:gd name="connsiteY2" fmla="*/ 3886200 h 3886200"/>
              <a:gd name="connsiteX3" fmla="*/ 954881 w 4074319"/>
              <a:gd name="connsiteY3" fmla="*/ 3886200 h 3886200"/>
              <a:gd name="connsiteX0" fmla="*/ 97631 w 4074319"/>
              <a:gd name="connsiteY0" fmla="*/ 4000500 h 4000500"/>
              <a:gd name="connsiteX1" fmla="*/ 0 w 4074319"/>
              <a:gd name="connsiteY1" fmla="*/ 0 h 4000500"/>
              <a:gd name="connsiteX2" fmla="*/ 4074319 w 4074319"/>
              <a:gd name="connsiteY2" fmla="*/ 3886200 h 4000500"/>
              <a:gd name="connsiteX3" fmla="*/ 97631 w 4074319"/>
              <a:gd name="connsiteY3" fmla="*/ 4000500 h 4000500"/>
              <a:gd name="connsiteX0" fmla="*/ 97631 w 5645944"/>
              <a:gd name="connsiteY0" fmla="*/ 4000500 h 4000500"/>
              <a:gd name="connsiteX1" fmla="*/ 0 w 5645944"/>
              <a:gd name="connsiteY1" fmla="*/ 0 h 4000500"/>
              <a:gd name="connsiteX2" fmla="*/ 5645944 w 5645944"/>
              <a:gd name="connsiteY2" fmla="*/ 57150 h 4000500"/>
              <a:gd name="connsiteX3" fmla="*/ 97631 w 5645944"/>
              <a:gd name="connsiteY3" fmla="*/ 4000500 h 4000500"/>
              <a:gd name="connsiteX0" fmla="*/ 0 w 5548313"/>
              <a:gd name="connsiteY0" fmla="*/ 4000500 h 4000500"/>
              <a:gd name="connsiteX1" fmla="*/ 645319 w 5548313"/>
              <a:gd name="connsiteY1" fmla="*/ 0 h 4000500"/>
              <a:gd name="connsiteX2" fmla="*/ 5548313 w 5548313"/>
              <a:gd name="connsiteY2" fmla="*/ 57150 h 4000500"/>
              <a:gd name="connsiteX3" fmla="*/ 0 w 5548313"/>
              <a:gd name="connsiteY3" fmla="*/ 4000500 h 4000500"/>
              <a:gd name="connsiteX0" fmla="*/ 11906 w 5560219"/>
              <a:gd name="connsiteY0" fmla="*/ 3943350 h 3943350"/>
              <a:gd name="connsiteX1" fmla="*/ 0 w 5560219"/>
              <a:gd name="connsiteY1" fmla="*/ 28575 h 3943350"/>
              <a:gd name="connsiteX2" fmla="*/ 5560219 w 5560219"/>
              <a:gd name="connsiteY2" fmla="*/ 0 h 3943350"/>
              <a:gd name="connsiteX3" fmla="*/ 11906 w 5560219"/>
              <a:gd name="connsiteY3" fmla="*/ 3943350 h 3943350"/>
              <a:gd name="connsiteX0" fmla="*/ 59 w 5548372"/>
              <a:gd name="connsiteY0" fmla="*/ 3943350 h 3943350"/>
              <a:gd name="connsiteX1" fmla="*/ 191353 w 5548372"/>
              <a:gd name="connsiteY1" fmla="*/ 188233 h 3943350"/>
              <a:gd name="connsiteX2" fmla="*/ 5548372 w 5548372"/>
              <a:gd name="connsiteY2" fmla="*/ 0 h 3943350"/>
              <a:gd name="connsiteX3" fmla="*/ 59 w 5548372"/>
              <a:gd name="connsiteY3" fmla="*/ 3943350 h 3943350"/>
              <a:gd name="connsiteX0" fmla="*/ 909 w 5549222"/>
              <a:gd name="connsiteY0" fmla="*/ 3943350 h 3943350"/>
              <a:gd name="connsiteX1" fmla="*/ 3518 w 5549222"/>
              <a:gd name="connsiteY1" fmla="*/ 28576 h 3943350"/>
              <a:gd name="connsiteX2" fmla="*/ 5549222 w 5549222"/>
              <a:gd name="connsiteY2" fmla="*/ 0 h 3943350"/>
              <a:gd name="connsiteX3" fmla="*/ 909 w 5549222"/>
              <a:gd name="connsiteY3" fmla="*/ 3943350 h 3943350"/>
              <a:gd name="connsiteX0" fmla="*/ 909 w 5549222"/>
              <a:gd name="connsiteY0" fmla="*/ 3943350 h 3943350"/>
              <a:gd name="connsiteX1" fmla="*/ 3518 w 5549222"/>
              <a:gd name="connsiteY1" fmla="*/ 28576 h 3943350"/>
              <a:gd name="connsiteX2" fmla="*/ 5549222 w 5549222"/>
              <a:gd name="connsiteY2" fmla="*/ 0 h 3943350"/>
              <a:gd name="connsiteX3" fmla="*/ 909 w 5549222"/>
              <a:gd name="connsiteY3" fmla="*/ 3943350 h 3943350"/>
              <a:gd name="connsiteX0" fmla="*/ 317 w 5572693"/>
              <a:gd name="connsiteY0" fmla="*/ 1633287 h 1633287"/>
              <a:gd name="connsiteX1" fmla="*/ 26989 w 5572693"/>
              <a:gd name="connsiteY1" fmla="*/ 28576 h 1633287"/>
              <a:gd name="connsiteX2" fmla="*/ 5572693 w 5572693"/>
              <a:gd name="connsiteY2" fmla="*/ 0 h 1633287"/>
              <a:gd name="connsiteX3" fmla="*/ 317 w 5572693"/>
              <a:gd name="connsiteY3" fmla="*/ 1633287 h 1633287"/>
              <a:gd name="connsiteX0" fmla="*/ 317 w 5957704"/>
              <a:gd name="connsiteY0" fmla="*/ 1633287 h 1633287"/>
              <a:gd name="connsiteX1" fmla="*/ 26989 w 5957704"/>
              <a:gd name="connsiteY1" fmla="*/ 28576 h 1633287"/>
              <a:gd name="connsiteX2" fmla="*/ 5957704 w 5957704"/>
              <a:gd name="connsiteY2" fmla="*/ 0 h 1633287"/>
              <a:gd name="connsiteX3" fmla="*/ 317 w 5957704"/>
              <a:gd name="connsiteY3" fmla="*/ 1633287 h 1633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7704" h="1633287">
                <a:moveTo>
                  <a:pt x="317" y="1633287"/>
                </a:moveTo>
                <a:cubicBezTo>
                  <a:pt x="-3652" y="328362"/>
                  <a:pt x="30958" y="1333501"/>
                  <a:pt x="26989" y="28576"/>
                </a:cubicBezTo>
                <a:lnTo>
                  <a:pt x="5957704" y="0"/>
                </a:lnTo>
                <a:lnTo>
                  <a:pt x="317" y="1633287"/>
                </a:lnTo>
                <a:close/>
              </a:path>
            </a:pathLst>
          </a:custGeom>
          <a:solidFill>
            <a:srgbClr val="F893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-"/>
          <p:cNvSpPr/>
          <p:nvPr/>
        </p:nvSpPr>
        <p:spPr>
          <a:xfrm>
            <a:off x="-24379" y="-28576"/>
            <a:ext cx="5957704" cy="1633287"/>
          </a:xfrm>
          <a:custGeom>
            <a:avLst/>
            <a:gdLst>
              <a:gd name="connsiteX0" fmla="*/ 0 w 3119438"/>
              <a:gd name="connsiteY0" fmla="*/ 3000375 h 3000375"/>
              <a:gd name="connsiteX1" fmla="*/ 1559719 w 3119438"/>
              <a:gd name="connsiteY1" fmla="*/ 0 h 3000375"/>
              <a:gd name="connsiteX2" fmla="*/ 3119438 w 3119438"/>
              <a:gd name="connsiteY2" fmla="*/ 3000375 h 3000375"/>
              <a:gd name="connsiteX3" fmla="*/ 0 w 3119438"/>
              <a:gd name="connsiteY3" fmla="*/ 3000375 h 3000375"/>
              <a:gd name="connsiteX0" fmla="*/ 954881 w 4074319"/>
              <a:gd name="connsiteY0" fmla="*/ 3886200 h 3886200"/>
              <a:gd name="connsiteX1" fmla="*/ 0 w 4074319"/>
              <a:gd name="connsiteY1" fmla="*/ 0 h 3886200"/>
              <a:gd name="connsiteX2" fmla="*/ 4074319 w 4074319"/>
              <a:gd name="connsiteY2" fmla="*/ 3886200 h 3886200"/>
              <a:gd name="connsiteX3" fmla="*/ 954881 w 4074319"/>
              <a:gd name="connsiteY3" fmla="*/ 3886200 h 3886200"/>
              <a:gd name="connsiteX0" fmla="*/ 97631 w 4074319"/>
              <a:gd name="connsiteY0" fmla="*/ 4000500 h 4000500"/>
              <a:gd name="connsiteX1" fmla="*/ 0 w 4074319"/>
              <a:gd name="connsiteY1" fmla="*/ 0 h 4000500"/>
              <a:gd name="connsiteX2" fmla="*/ 4074319 w 4074319"/>
              <a:gd name="connsiteY2" fmla="*/ 3886200 h 4000500"/>
              <a:gd name="connsiteX3" fmla="*/ 97631 w 4074319"/>
              <a:gd name="connsiteY3" fmla="*/ 4000500 h 4000500"/>
              <a:gd name="connsiteX0" fmla="*/ 97631 w 5645944"/>
              <a:gd name="connsiteY0" fmla="*/ 4000500 h 4000500"/>
              <a:gd name="connsiteX1" fmla="*/ 0 w 5645944"/>
              <a:gd name="connsiteY1" fmla="*/ 0 h 4000500"/>
              <a:gd name="connsiteX2" fmla="*/ 5645944 w 5645944"/>
              <a:gd name="connsiteY2" fmla="*/ 57150 h 4000500"/>
              <a:gd name="connsiteX3" fmla="*/ 97631 w 5645944"/>
              <a:gd name="connsiteY3" fmla="*/ 4000500 h 4000500"/>
              <a:gd name="connsiteX0" fmla="*/ 0 w 5548313"/>
              <a:gd name="connsiteY0" fmla="*/ 4000500 h 4000500"/>
              <a:gd name="connsiteX1" fmla="*/ 645319 w 5548313"/>
              <a:gd name="connsiteY1" fmla="*/ 0 h 4000500"/>
              <a:gd name="connsiteX2" fmla="*/ 5548313 w 5548313"/>
              <a:gd name="connsiteY2" fmla="*/ 57150 h 4000500"/>
              <a:gd name="connsiteX3" fmla="*/ 0 w 5548313"/>
              <a:gd name="connsiteY3" fmla="*/ 4000500 h 4000500"/>
              <a:gd name="connsiteX0" fmla="*/ 11906 w 5560219"/>
              <a:gd name="connsiteY0" fmla="*/ 3943350 h 3943350"/>
              <a:gd name="connsiteX1" fmla="*/ 0 w 5560219"/>
              <a:gd name="connsiteY1" fmla="*/ 28575 h 3943350"/>
              <a:gd name="connsiteX2" fmla="*/ 5560219 w 5560219"/>
              <a:gd name="connsiteY2" fmla="*/ 0 h 3943350"/>
              <a:gd name="connsiteX3" fmla="*/ 11906 w 5560219"/>
              <a:gd name="connsiteY3" fmla="*/ 3943350 h 3943350"/>
              <a:gd name="connsiteX0" fmla="*/ 59 w 5548372"/>
              <a:gd name="connsiteY0" fmla="*/ 3943350 h 3943350"/>
              <a:gd name="connsiteX1" fmla="*/ 191353 w 5548372"/>
              <a:gd name="connsiteY1" fmla="*/ 188233 h 3943350"/>
              <a:gd name="connsiteX2" fmla="*/ 5548372 w 5548372"/>
              <a:gd name="connsiteY2" fmla="*/ 0 h 3943350"/>
              <a:gd name="connsiteX3" fmla="*/ 59 w 5548372"/>
              <a:gd name="connsiteY3" fmla="*/ 3943350 h 3943350"/>
              <a:gd name="connsiteX0" fmla="*/ 909 w 5549222"/>
              <a:gd name="connsiteY0" fmla="*/ 3943350 h 3943350"/>
              <a:gd name="connsiteX1" fmla="*/ 3518 w 5549222"/>
              <a:gd name="connsiteY1" fmla="*/ 28576 h 3943350"/>
              <a:gd name="connsiteX2" fmla="*/ 5549222 w 5549222"/>
              <a:gd name="connsiteY2" fmla="*/ 0 h 3943350"/>
              <a:gd name="connsiteX3" fmla="*/ 909 w 5549222"/>
              <a:gd name="connsiteY3" fmla="*/ 3943350 h 3943350"/>
              <a:gd name="connsiteX0" fmla="*/ 909 w 5549222"/>
              <a:gd name="connsiteY0" fmla="*/ 3943350 h 3943350"/>
              <a:gd name="connsiteX1" fmla="*/ 3518 w 5549222"/>
              <a:gd name="connsiteY1" fmla="*/ 28576 h 3943350"/>
              <a:gd name="connsiteX2" fmla="*/ 5549222 w 5549222"/>
              <a:gd name="connsiteY2" fmla="*/ 0 h 3943350"/>
              <a:gd name="connsiteX3" fmla="*/ 909 w 5549222"/>
              <a:gd name="connsiteY3" fmla="*/ 3943350 h 3943350"/>
              <a:gd name="connsiteX0" fmla="*/ 317 w 5572693"/>
              <a:gd name="connsiteY0" fmla="*/ 1633287 h 1633287"/>
              <a:gd name="connsiteX1" fmla="*/ 26989 w 5572693"/>
              <a:gd name="connsiteY1" fmla="*/ 28576 h 1633287"/>
              <a:gd name="connsiteX2" fmla="*/ 5572693 w 5572693"/>
              <a:gd name="connsiteY2" fmla="*/ 0 h 1633287"/>
              <a:gd name="connsiteX3" fmla="*/ 317 w 5572693"/>
              <a:gd name="connsiteY3" fmla="*/ 1633287 h 1633287"/>
              <a:gd name="connsiteX0" fmla="*/ 317 w 5957704"/>
              <a:gd name="connsiteY0" fmla="*/ 1633287 h 1633287"/>
              <a:gd name="connsiteX1" fmla="*/ 26989 w 5957704"/>
              <a:gd name="connsiteY1" fmla="*/ 28576 h 1633287"/>
              <a:gd name="connsiteX2" fmla="*/ 5957704 w 5957704"/>
              <a:gd name="connsiteY2" fmla="*/ 0 h 1633287"/>
              <a:gd name="connsiteX3" fmla="*/ 317 w 5957704"/>
              <a:gd name="connsiteY3" fmla="*/ 1633287 h 1633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7704" h="1633287">
                <a:moveTo>
                  <a:pt x="317" y="1633287"/>
                </a:moveTo>
                <a:cubicBezTo>
                  <a:pt x="-3652" y="328362"/>
                  <a:pt x="30958" y="1333501"/>
                  <a:pt x="26989" y="28576"/>
                </a:cubicBezTo>
                <a:lnTo>
                  <a:pt x="5957704" y="0"/>
                </a:lnTo>
                <a:lnTo>
                  <a:pt x="317" y="1633287"/>
                </a:lnTo>
                <a:close/>
              </a:path>
            </a:pathLst>
          </a:custGeom>
          <a:gradFill>
            <a:gsLst>
              <a:gs pos="0">
                <a:srgbClr val="23292B"/>
              </a:gs>
              <a:gs pos="52000">
                <a:srgbClr val="323B3E"/>
              </a:gs>
              <a:gs pos="100000">
                <a:srgbClr val="23292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-"/>
          <p:cNvSpPr/>
          <p:nvPr/>
        </p:nvSpPr>
        <p:spPr>
          <a:xfrm>
            <a:off x="-16947" y="3643565"/>
            <a:ext cx="8083622" cy="7518066"/>
          </a:xfrm>
          <a:custGeom>
            <a:avLst/>
            <a:gdLst>
              <a:gd name="connsiteX0" fmla="*/ 0 w 8011433"/>
              <a:gd name="connsiteY0" fmla="*/ 0 h 4349750"/>
              <a:gd name="connsiteX1" fmla="*/ 8011433 w 8011433"/>
              <a:gd name="connsiteY1" fmla="*/ 0 h 4349750"/>
              <a:gd name="connsiteX2" fmla="*/ 8011433 w 8011433"/>
              <a:gd name="connsiteY2" fmla="*/ 4349750 h 4349750"/>
              <a:gd name="connsiteX3" fmla="*/ 0 w 8011433"/>
              <a:gd name="connsiteY3" fmla="*/ 4349750 h 4349750"/>
              <a:gd name="connsiteX4" fmla="*/ 0 w 8011433"/>
              <a:gd name="connsiteY4" fmla="*/ 0 h 4349750"/>
              <a:gd name="connsiteX0" fmla="*/ 0 w 8011433"/>
              <a:gd name="connsiteY0" fmla="*/ 3505200 h 7854950"/>
              <a:gd name="connsiteX1" fmla="*/ 8011433 w 8011433"/>
              <a:gd name="connsiteY1" fmla="*/ 0 h 7854950"/>
              <a:gd name="connsiteX2" fmla="*/ 8011433 w 8011433"/>
              <a:gd name="connsiteY2" fmla="*/ 7854950 h 7854950"/>
              <a:gd name="connsiteX3" fmla="*/ 0 w 8011433"/>
              <a:gd name="connsiteY3" fmla="*/ 7854950 h 7854950"/>
              <a:gd name="connsiteX4" fmla="*/ 0 w 8011433"/>
              <a:gd name="connsiteY4" fmla="*/ 3505200 h 7854950"/>
              <a:gd name="connsiteX0" fmla="*/ 0 w 8083622"/>
              <a:gd name="connsiteY0" fmla="*/ 4756484 h 7854950"/>
              <a:gd name="connsiteX1" fmla="*/ 8083622 w 8083622"/>
              <a:gd name="connsiteY1" fmla="*/ 0 h 7854950"/>
              <a:gd name="connsiteX2" fmla="*/ 8083622 w 8083622"/>
              <a:gd name="connsiteY2" fmla="*/ 7854950 h 7854950"/>
              <a:gd name="connsiteX3" fmla="*/ 72189 w 8083622"/>
              <a:gd name="connsiteY3" fmla="*/ 7854950 h 7854950"/>
              <a:gd name="connsiteX4" fmla="*/ 0 w 8083622"/>
              <a:gd name="connsiteY4" fmla="*/ 4756484 h 7854950"/>
              <a:gd name="connsiteX0" fmla="*/ 0 w 8107685"/>
              <a:gd name="connsiteY0" fmla="*/ 5117432 h 8215898"/>
              <a:gd name="connsiteX1" fmla="*/ 8107685 w 8107685"/>
              <a:gd name="connsiteY1" fmla="*/ 0 h 8215898"/>
              <a:gd name="connsiteX2" fmla="*/ 8083622 w 8107685"/>
              <a:gd name="connsiteY2" fmla="*/ 8215898 h 8215898"/>
              <a:gd name="connsiteX3" fmla="*/ 72189 w 8107685"/>
              <a:gd name="connsiteY3" fmla="*/ 8215898 h 8215898"/>
              <a:gd name="connsiteX4" fmla="*/ 0 w 8107685"/>
              <a:gd name="connsiteY4" fmla="*/ 5117432 h 8215898"/>
              <a:gd name="connsiteX0" fmla="*/ 0 w 8083622"/>
              <a:gd name="connsiteY0" fmla="*/ 5574632 h 8673098"/>
              <a:gd name="connsiteX1" fmla="*/ 8083622 w 8083622"/>
              <a:gd name="connsiteY1" fmla="*/ 0 h 8673098"/>
              <a:gd name="connsiteX2" fmla="*/ 8083622 w 8083622"/>
              <a:gd name="connsiteY2" fmla="*/ 8673098 h 8673098"/>
              <a:gd name="connsiteX3" fmla="*/ 72189 w 8083622"/>
              <a:gd name="connsiteY3" fmla="*/ 8673098 h 8673098"/>
              <a:gd name="connsiteX4" fmla="*/ 0 w 8083622"/>
              <a:gd name="connsiteY4" fmla="*/ 5574632 h 8673098"/>
              <a:gd name="connsiteX0" fmla="*/ 0 w 8035495"/>
              <a:gd name="connsiteY0" fmla="*/ 3360821 h 8673098"/>
              <a:gd name="connsiteX1" fmla="*/ 8035495 w 8035495"/>
              <a:gd name="connsiteY1" fmla="*/ 0 h 8673098"/>
              <a:gd name="connsiteX2" fmla="*/ 8035495 w 8035495"/>
              <a:gd name="connsiteY2" fmla="*/ 8673098 h 8673098"/>
              <a:gd name="connsiteX3" fmla="*/ 24062 w 8035495"/>
              <a:gd name="connsiteY3" fmla="*/ 8673098 h 8673098"/>
              <a:gd name="connsiteX4" fmla="*/ 0 w 8035495"/>
              <a:gd name="connsiteY4" fmla="*/ 3360821 h 8673098"/>
              <a:gd name="connsiteX0" fmla="*/ 0 w 8035495"/>
              <a:gd name="connsiteY0" fmla="*/ 2157663 h 7469940"/>
              <a:gd name="connsiteX1" fmla="*/ 8011432 w 8035495"/>
              <a:gd name="connsiteY1" fmla="*/ 0 h 7469940"/>
              <a:gd name="connsiteX2" fmla="*/ 8035495 w 8035495"/>
              <a:gd name="connsiteY2" fmla="*/ 7469940 h 7469940"/>
              <a:gd name="connsiteX3" fmla="*/ 24062 w 8035495"/>
              <a:gd name="connsiteY3" fmla="*/ 7469940 h 7469940"/>
              <a:gd name="connsiteX4" fmla="*/ 0 w 8035495"/>
              <a:gd name="connsiteY4" fmla="*/ 2157663 h 7469940"/>
              <a:gd name="connsiteX0" fmla="*/ 0 w 8083622"/>
              <a:gd name="connsiteY0" fmla="*/ 2205789 h 7518066"/>
              <a:gd name="connsiteX1" fmla="*/ 8083622 w 8083622"/>
              <a:gd name="connsiteY1" fmla="*/ 0 h 7518066"/>
              <a:gd name="connsiteX2" fmla="*/ 8035495 w 8083622"/>
              <a:gd name="connsiteY2" fmla="*/ 7518066 h 7518066"/>
              <a:gd name="connsiteX3" fmla="*/ 24062 w 8083622"/>
              <a:gd name="connsiteY3" fmla="*/ 7518066 h 7518066"/>
              <a:gd name="connsiteX4" fmla="*/ 0 w 8083622"/>
              <a:gd name="connsiteY4" fmla="*/ 2205789 h 751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3622" h="7518066">
                <a:moveTo>
                  <a:pt x="0" y="2205789"/>
                </a:moveTo>
                <a:lnTo>
                  <a:pt x="8083622" y="0"/>
                </a:lnTo>
                <a:lnTo>
                  <a:pt x="8035495" y="7518066"/>
                </a:lnTo>
                <a:lnTo>
                  <a:pt x="24062" y="7518066"/>
                </a:lnTo>
                <a:lnTo>
                  <a:pt x="0" y="2205789"/>
                </a:lnTo>
                <a:close/>
              </a:path>
            </a:pathLst>
          </a:custGeom>
          <a:solidFill>
            <a:srgbClr val="F893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-"/>
          <p:cNvSpPr/>
          <p:nvPr/>
        </p:nvSpPr>
        <p:spPr>
          <a:xfrm>
            <a:off x="-24969" y="3803984"/>
            <a:ext cx="8083622" cy="7518066"/>
          </a:xfrm>
          <a:custGeom>
            <a:avLst/>
            <a:gdLst>
              <a:gd name="connsiteX0" fmla="*/ 0 w 8011433"/>
              <a:gd name="connsiteY0" fmla="*/ 0 h 4349750"/>
              <a:gd name="connsiteX1" fmla="*/ 8011433 w 8011433"/>
              <a:gd name="connsiteY1" fmla="*/ 0 h 4349750"/>
              <a:gd name="connsiteX2" fmla="*/ 8011433 w 8011433"/>
              <a:gd name="connsiteY2" fmla="*/ 4349750 h 4349750"/>
              <a:gd name="connsiteX3" fmla="*/ 0 w 8011433"/>
              <a:gd name="connsiteY3" fmla="*/ 4349750 h 4349750"/>
              <a:gd name="connsiteX4" fmla="*/ 0 w 8011433"/>
              <a:gd name="connsiteY4" fmla="*/ 0 h 4349750"/>
              <a:gd name="connsiteX0" fmla="*/ 0 w 8011433"/>
              <a:gd name="connsiteY0" fmla="*/ 3505200 h 7854950"/>
              <a:gd name="connsiteX1" fmla="*/ 8011433 w 8011433"/>
              <a:gd name="connsiteY1" fmla="*/ 0 h 7854950"/>
              <a:gd name="connsiteX2" fmla="*/ 8011433 w 8011433"/>
              <a:gd name="connsiteY2" fmla="*/ 7854950 h 7854950"/>
              <a:gd name="connsiteX3" fmla="*/ 0 w 8011433"/>
              <a:gd name="connsiteY3" fmla="*/ 7854950 h 7854950"/>
              <a:gd name="connsiteX4" fmla="*/ 0 w 8011433"/>
              <a:gd name="connsiteY4" fmla="*/ 3505200 h 7854950"/>
              <a:gd name="connsiteX0" fmla="*/ 0 w 8083622"/>
              <a:gd name="connsiteY0" fmla="*/ 4756484 h 7854950"/>
              <a:gd name="connsiteX1" fmla="*/ 8083622 w 8083622"/>
              <a:gd name="connsiteY1" fmla="*/ 0 h 7854950"/>
              <a:gd name="connsiteX2" fmla="*/ 8083622 w 8083622"/>
              <a:gd name="connsiteY2" fmla="*/ 7854950 h 7854950"/>
              <a:gd name="connsiteX3" fmla="*/ 72189 w 8083622"/>
              <a:gd name="connsiteY3" fmla="*/ 7854950 h 7854950"/>
              <a:gd name="connsiteX4" fmla="*/ 0 w 8083622"/>
              <a:gd name="connsiteY4" fmla="*/ 4756484 h 7854950"/>
              <a:gd name="connsiteX0" fmla="*/ 0 w 8107685"/>
              <a:gd name="connsiteY0" fmla="*/ 5117432 h 8215898"/>
              <a:gd name="connsiteX1" fmla="*/ 8107685 w 8107685"/>
              <a:gd name="connsiteY1" fmla="*/ 0 h 8215898"/>
              <a:gd name="connsiteX2" fmla="*/ 8083622 w 8107685"/>
              <a:gd name="connsiteY2" fmla="*/ 8215898 h 8215898"/>
              <a:gd name="connsiteX3" fmla="*/ 72189 w 8107685"/>
              <a:gd name="connsiteY3" fmla="*/ 8215898 h 8215898"/>
              <a:gd name="connsiteX4" fmla="*/ 0 w 8107685"/>
              <a:gd name="connsiteY4" fmla="*/ 5117432 h 8215898"/>
              <a:gd name="connsiteX0" fmla="*/ 0 w 8083622"/>
              <a:gd name="connsiteY0" fmla="*/ 5574632 h 8673098"/>
              <a:gd name="connsiteX1" fmla="*/ 8083622 w 8083622"/>
              <a:gd name="connsiteY1" fmla="*/ 0 h 8673098"/>
              <a:gd name="connsiteX2" fmla="*/ 8083622 w 8083622"/>
              <a:gd name="connsiteY2" fmla="*/ 8673098 h 8673098"/>
              <a:gd name="connsiteX3" fmla="*/ 72189 w 8083622"/>
              <a:gd name="connsiteY3" fmla="*/ 8673098 h 8673098"/>
              <a:gd name="connsiteX4" fmla="*/ 0 w 8083622"/>
              <a:gd name="connsiteY4" fmla="*/ 5574632 h 8673098"/>
              <a:gd name="connsiteX0" fmla="*/ 0 w 8035495"/>
              <a:gd name="connsiteY0" fmla="*/ 3360821 h 8673098"/>
              <a:gd name="connsiteX1" fmla="*/ 8035495 w 8035495"/>
              <a:gd name="connsiteY1" fmla="*/ 0 h 8673098"/>
              <a:gd name="connsiteX2" fmla="*/ 8035495 w 8035495"/>
              <a:gd name="connsiteY2" fmla="*/ 8673098 h 8673098"/>
              <a:gd name="connsiteX3" fmla="*/ 24062 w 8035495"/>
              <a:gd name="connsiteY3" fmla="*/ 8673098 h 8673098"/>
              <a:gd name="connsiteX4" fmla="*/ 0 w 8035495"/>
              <a:gd name="connsiteY4" fmla="*/ 3360821 h 8673098"/>
              <a:gd name="connsiteX0" fmla="*/ 0 w 8035495"/>
              <a:gd name="connsiteY0" fmla="*/ 2157663 h 7469940"/>
              <a:gd name="connsiteX1" fmla="*/ 8011432 w 8035495"/>
              <a:gd name="connsiteY1" fmla="*/ 0 h 7469940"/>
              <a:gd name="connsiteX2" fmla="*/ 8035495 w 8035495"/>
              <a:gd name="connsiteY2" fmla="*/ 7469940 h 7469940"/>
              <a:gd name="connsiteX3" fmla="*/ 24062 w 8035495"/>
              <a:gd name="connsiteY3" fmla="*/ 7469940 h 7469940"/>
              <a:gd name="connsiteX4" fmla="*/ 0 w 8035495"/>
              <a:gd name="connsiteY4" fmla="*/ 2157663 h 7469940"/>
              <a:gd name="connsiteX0" fmla="*/ 0 w 8083622"/>
              <a:gd name="connsiteY0" fmla="*/ 2205789 h 7518066"/>
              <a:gd name="connsiteX1" fmla="*/ 8083622 w 8083622"/>
              <a:gd name="connsiteY1" fmla="*/ 0 h 7518066"/>
              <a:gd name="connsiteX2" fmla="*/ 8035495 w 8083622"/>
              <a:gd name="connsiteY2" fmla="*/ 7518066 h 7518066"/>
              <a:gd name="connsiteX3" fmla="*/ 24062 w 8083622"/>
              <a:gd name="connsiteY3" fmla="*/ 7518066 h 7518066"/>
              <a:gd name="connsiteX4" fmla="*/ 0 w 8083622"/>
              <a:gd name="connsiteY4" fmla="*/ 2205789 h 751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3622" h="7518066">
                <a:moveTo>
                  <a:pt x="0" y="2205789"/>
                </a:moveTo>
                <a:lnTo>
                  <a:pt x="8083622" y="0"/>
                </a:lnTo>
                <a:lnTo>
                  <a:pt x="8035495" y="7518066"/>
                </a:lnTo>
                <a:lnTo>
                  <a:pt x="24062" y="7518066"/>
                </a:lnTo>
                <a:lnTo>
                  <a:pt x="0" y="2205789"/>
                </a:lnTo>
                <a:close/>
              </a:path>
            </a:pathLst>
          </a:custGeom>
          <a:gradFill>
            <a:gsLst>
              <a:gs pos="0">
                <a:srgbClr val="191E21"/>
              </a:gs>
              <a:gs pos="52000">
                <a:srgbClr val="323B3E"/>
              </a:gs>
              <a:gs pos="100000">
                <a:srgbClr val="161A1C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-"/>
          <p:cNvSpPr/>
          <p:nvPr/>
        </p:nvSpPr>
        <p:spPr>
          <a:xfrm>
            <a:off x="0" y="10775184"/>
            <a:ext cx="8010525" cy="546866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7" name="-"/>
          <p:cNvCxnSpPr/>
          <p:nvPr/>
        </p:nvCxnSpPr>
        <p:spPr>
          <a:xfrm>
            <a:off x="863442" y="7320951"/>
            <a:ext cx="6154382" cy="0"/>
          </a:xfrm>
          <a:prstGeom prst="line">
            <a:avLst/>
          </a:prstGeom>
          <a:ln w="1905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-"/>
          <p:cNvSpPr/>
          <p:nvPr/>
        </p:nvSpPr>
        <p:spPr>
          <a:xfrm>
            <a:off x="4793025" y="3589156"/>
            <a:ext cx="3276362" cy="1885950"/>
          </a:xfrm>
          <a:custGeom>
            <a:avLst/>
            <a:gdLst>
              <a:gd name="connsiteX0" fmla="*/ 0 w 1504258"/>
              <a:gd name="connsiteY0" fmla="*/ 819150 h 819150"/>
              <a:gd name="connsiteX1" fmla="*/ 752129 w 1504258"/>
              <a:gd name="connsiteY1" fmla="*/ 0 h 819150"/>
              <a:gd name="connsiteX2" fmla="*/ 1504258 w 1504258"/>
              <a:gd name="connsiteY2" fmla="*/ 819150 h 819150"/>
              <a:gd name="connsiteX3" fmla="*/ 0 w 1504258"/>
              <a:gd name="connsiteY3" fmla="*/ 819150 h 819150"/>
              <a:gd name="connsiteX0" fmla="*/ 0 w 1514129"/>
              <a:gd name="connsiteY0" fmla="*/ 990600 h 990600"/>
              <a:gd name="connsiteX1" fmla="*/ 1514129 w 1514129"/>
              <a:gd name="connsiteY1" fmla="*/ 0 h 990600"/>
              <a:gd name="connsiteX2" fmla="*/ 1504258 w 1514129"/>
              <a:gd name="connsiteY2" fmla="*/ 990600 h 990600"/>
              <a:gd name="connsiteX3" fmla="*/ 0 w 1514129"/>
              <a:gd name="connsiteY3" fmla="*/ 990600 h 990600"/>
              <a:gd name="connsiteX0" fmla="*/ 0 w 1542577"/>
              <a:gd name="connsiteY0" fmla="*/ 990600 h 1485900"/>
              <a:gd name="connsiteX1" fmla="*/ 1514129 w 1542577"/>
              <a:gd name="connsiteY1" fmla="*/ 0 h 1485900"/>
              <a:gd name="connsiteX2" fmla="*/ 1542358 w 1542577"/>
              <a:gd name="connsiteY2" fmla="*/ 1485900 h 1485900"/>
              <a:gd name="connsiteX3" fmla="*/ 0 w 1542577"/>
              <a:gd name="connsiteY3" fmla="*/ 990600 h 1485900"/>
              <a:gd name="connsiteX0" fmla="*/ 0 w 3161827"/>
              <a:gd name="connsiteY0" fmla="*/ 742950 h 1485900"/>
              <a:gd name="connsiteX1" fmla="*/ 3133379 w 3161827"/>
              <a:gd name="connsiteY1" fmla="*/ 0 h 1485900"/>
              <a:gd name="connsiteX2" fmla="*/ 3161608 w 3161827"/>
              <a:gd name="connsiteY2" fmla="*/ 1485900 h 1485900"/>
              <a:gd name="connsiteX3" fmla="*/ 0 w 3161827"/>
              <a:gd name="connsiteY3" fmla="*/ 742950 h 1485900"/>
              <a:gd name="connsiteX0" fmla="*/ 0 w 3162062"/>
              <a:gd name="connsiteY0" fmla="*/ 1200150 h 1943100"/>
              <a:gd name="connsiteX1" fmla="*/ 3152429 w 3162062"/>
              <a:gd name="connsiteY1" fmla="*/ 0 h 1943100"/>
              <a:gd name="connsiteX2" fmla="*/ 3161608 w 3162062"/>
              <a:gd name="connsiteY2" fmla="*/ 1943100 h 1943100"/>
              <a:gd name="connsiteX3" fmla="*/ 0 w 3162062"/>
              <a:gd name="connsiteY3" fmla="*/ 1200150 h 1943100"/>
              <a:gd name="connsiteX0" fmla="*/ 0 w 3276362"/>
              <a:gd name="connsiteY0" fmla="*/ 990600 h 1943100"/>
              <a:gd name="connsiteX1" fmla="*/ 3266729 w 3276362"/>
              <a:gd name="connsiteY1" fmla="*/ 0 h 1943100"/>
              <a:gd name="connsiteX2" fmla="*/ 3275908 w 3276362"/>
              <a:gd name="connsiteY2" fmla="*/ 1943100 h 1943100"/>
              <a:gd name="connsiteX3" fmla="*/ 0 w 3276362"/>
              <a:gd name="connsiteY3" fmla="*/ 990600 h 1943100"/>
              <a:gd name="connsiteX0" fmla="*/ 0 w 3304829"/>
              <a:gd name="connsiteY0" fmla="*/ 1143000 h 2095500"/>
              <a:gd name="connsiteX1" fmla="*/ 3304829 w 3304829"/>
              <a:gd name="connsiteY1" fmla="*/ 0 h 2095500"/>
              <a:gd name="connsiteX2" fmla="*/ 3275908 w 3304829"/>
              <a:gd name="connsiteY2" fmla="*/ 2095500 h 2095500"/>
              <a:gd name="connsiteX3" fmla="*/ 0 w 3304829"/>
              <a:gd name="connsiteY3" fmla="*/ 1143000 h 2095500"/>
              <a:gd name="connsiteX0" fmla="*/ 0 w 3304829"/>
              <a:gd name="connsiteY0" fmla="*/ 895350 h 1847850"/>
              <a:gd name="connsiteX1" fmla="*/ 3304829 w 3304829"/>
              <a:gd name="connsiteY1" fmla="*/ 0 h 1847850"/>
              <a:gd name="connsiteX2" fmla="*/ 3275908 w 3304829"/>
              <a:gd name="connsiteY2" fmla="*/ 1847850 h 1847850"/>
              <a:gd name="connsiteX3" fmla="*/ 0 w 3304829"/>
              <a:gd name="connsiteY3" fmla="*/ 895350 h 1847850"/>
              <a:gd name="connsiteX0" fmla="*/ 0 w 3361979"/>
              <a:gd name="connsiteY0" fmla="*/ 514350 h 1466850"/>
              <a:gd name="connsiteX1" fmla="*/ 3361979 w 3361979"/>
              <a:gd name="connsiteY1" fmla="*/ 0 h 1466850"/>
              <a:gd name="connsiteX2" fmla="*/ 3275908 w 3361979"/>
              <a:gd name="connsiteY2" fmla="*/ 1466850 h 1466850"/>
              <a:gd name="connsiteX3" fmla="*/ 0 w 3361979"/>
              <a:gd name="connsiteY3" fmla="*/ 514350 h 1466850"/>
              <a:gd name="connsiteX0" fmla="*/ 0 w 3276052"/>
              <a:gd name="connsiteY0" fmla="*/ 933450 h 1885950"/>
              <a:gd name="connsiteX1" fmla="*/ 3228629 w 3276052"/>
              <a:gd name="connsiteY1" fmla="*/ 0 h 1885950"/>
              <a:gd name="connsiteX2" fmla="*/ 3275908 w 3276052"/>
              <a:gd name="connsiteY2" fmla="*/ 1885950 h 1885950"/>
              <a:gd name="connsiteX3" fmla="*/ 0 w 3276052"/>
              <a:gd name="connsiteY3" fmla="*/ 933450 h 1885950"/>
              <a:gd name="connsiteX0" fmla="*/ 0 w 3276362"/>
              <a:gd name="connsiteY0" fmla="*/ 933450 h 1885950"/>
              <a:gd name="connsiteX1" fmla="*/ 3266729 w 3276362"/>
              <a:gd name="connsiteY1" fmla="*/ 0 h 1885950"/>
              <a:gd name="connsiteX2" fmla="*/ 3275908 w 3276362"/>
              <a:gd name="connsiteY2" fmla="*/ 1885950 h 1885950"/>
              <a:gd name="connsiteX3" fmla="*/ 0 w 3276362"/>
              <a:gd name="connsiteY3" fmla="*/ 9334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362" h="1885950">
                <a:moveTo>
                  <a:pt x="0" y="933450"/>
                </a:moveTo>
                <a:lnTo>
                  <a:pt x="3266729" y="0"/>
                </a:lnTo>
                <a:cubicBezTo>
                  <a:pt x="3263439" y="330200"/>
                  <a:pt x="3279198" y="1555750"/>
                  <a:pt x="3275908" y="1885950"/>
                </a:cubicBezTo>
                <a:lnTo>
                  <a:pt x="0" y="933450"/>
                </a:lnTo>
                <a:close/>
              </a:path>
            </a:pathLst>
          </a:custGeom>
          <a:solidFill>
            <a:srgbClr val="F89318"/>
          </a:solidFill>
          <a:ln>
            <a:noFill/>
          </a:ln>
          <a:effectLst>
            <a:outerShdw blurRad="1905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text 7"/>
          <p:cNvSpPr txBox="1"/>
          <p:nvPr/>
        </p:nvSpPr>
        <p:spPr>
          <a:xfrm>
            <a:off x="1566902" y="10871789"/>
            <a:ext cx="493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pc="600" dirty="0" smtClean="0">
                <a:solidFill>
                  <a:schemeClr val="bg1"/>
                </a:solidFill>
              </a:rPr>
              <a:t>HOTLINE NUMBER : +1234567</a:t>
            </a:r>
            <a:endParaRPr lang="id-ID" spc="600" dirty="0">
              <a:solidFill>
                <a:schemeClr val="bg1"/>
              </a:solidFill>
            </a:endParaRPr>
          </a:p>
        </p:txBody>
      </p:sp>
      <p:sp>
        <p:nvSpPr>
          <p:cNvPr id="32" name="text 6"/>
          <p:cNvSpPr txBox="1"/>
          <p:nvPr/>
        </p:nvSpPr>
        <p:spPr>
          <a:xfrm>
            <a:off x="7627173" y="4851818"/>
            <a:ext cx="452368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%</a:t>
            </a:r>
          </a:p>
        </p:txBody>
      </p:sp>
      <p:sp>
        <p:nvSpPr>
          <p:cNvPr id="33" name="text 5"/>
          <p:cNvSpPr txBox="1"/>
          <p:nvPr/>
        </p:nvSpPr>
        <p:spPr>
          <a:xfrm>
            <a:off x="6667412" y="3974783"/>
            <a:ext cx="1172116" cy="124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88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70</a:t>
            </a:r>
          </a:p>
        </p:txBody>
      </p:sp>
      <p:sp>
        <p:nvSpPr>
          <p:cNvPr id="34" name="text 4"/>
          <p:cNvSpPr txBox="1"/>
          <p:nvPr/>
        </p:nvSpPr>
        <p:spPr>
          <a:xfrm>
            <a:off x="5432897" y="4338816"/>
            <a:ext cx="1507207" cy="427022"/>
          </a:xfrm>
          <a:prstGeom prst="rect">
            <a:avLst/>
          </a:prstGeom>
          <a:noFill/>
        </p:spPr>
        <p:txBody>
          <a:bodyPr wrap="none" tIns="144000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dirty="0" smtClean="0">
                <a:solidFill>
                  <a:schemeClr val="bg1"/>
                </a:solidFill>
                <a:latin typeface="KG From Where You Are" panose="02000507000000020004" pitchFamily="2" charset="0"/>
              </a:rPr>
              <a:t>DISCOUNT</a:t>
            </a:r>
            <a:endParaRPr lang="id-ID" dirty="0" smtClean="0">
              <a:solidFill>
                <a:schemeClr val="bg1"/>
              </a:solidFill>
              <a:latin typeface="KG From Where You Are" panose="02000507000000020004" pitchFamily="2" charset="0"/>
            </a:endParaRPr>
          </a:p>
        </p:txBody>
      </p:sp>
      <p:sp>
        <p:nvSpPr>
          <p:cNvPr id="31" name="text 3"/>
          <p:cNvSpPr txBox="1"/>
          <p:nvPr/>
        </p:nvSpPr>
        <p:spPr>
          <a:xfrm>
            <a:off x="4403557" y="7585151"/>
            <a:ext cx="2779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>
                <a:solidFill>
                  <a:schemeClr val="bg1"/>
                </a:solidFill>
              </a:rPr>
              <a:t>Lorem ipsum dolor sit amet, consectetur adipiscing elit, sed do eiusmod tempor incididunt ut labore </a:t>
            </a:r>
            <a:r>
              <a:rPr lang="id-ID" i="1" dirty="0" smtClean="0">
                <a:solidFill>
                  <a:schemeClr val="bg1"/>
                </a:solidFill>
              </a:rPr>
              <a:t>et</a:t>
            </a:r>
          </a:p>
          <a:p>
            <a:endParaRPr lang="id-ID" i="1" dirty="0">
              <a:solidFill>
                <a:schemeClr val="bg1"/>
              </a:solidFill>
            </a:endParaRPr>
          </a:p>
          <a:p>
            <a:r>
              <a:rPr lang="id-ID" i="1" dirty="0">
                <a:solidFill>
                  <a:schemeClr val="bg1"/>
                </a:solidFill>
              </a:rPr>
              <a:t>Ut enim ad minim veniam, quis nostrud exercitation ullamco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28" name="text 2"/>
          <p:cNvSpPr txBox="1"/>
          <p:nvPr/>
        </p:nvSpPr>
        <p:spPr>
          <a:xfrm>
            <a:off x="829336" y="7618892"/>
            <a:ext cx="314097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bg1"/>
                </a:solidFill>
              </a:rPr>
              <a:t>Lorem </a:t>
            </a:r>
            <a:r>
              <a:rPr lang="id-ID" sz="1600" i="1" dirty="0">
                <a:solidFill>
                  <a:schemeClr val="bg1"/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d-ID" sz="1600" dirty="0">
              <a:solidFill>
                <a:schemeClr val="bg1"/>
              </a:solidFill>
            </a:endParaRPr>
          </a:p>
        </p:txBody>
      </p:sp>
      <p:sp>
        <p:nvSpPr>
          <p:cNvPr id="24" name="text 1"/>
          <p:cNvSpPr txBox="1"/>
          <p:nvPr/>
        </p:nvSpPr>
        <p:spPr>
          <a:xfrm>
            <a:off x="853917" y="6077534"/>
            <a:ext cx="6232796" cy="124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88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SPECIAL STEAK</a:t>
            </a:r>
            <a:endParaRPr lang="id-ID" sz="8800" dirty="0" smtClean="0">
              <a:solidFill>
                <a:schemeClr val="bg1"/>
              </a:solidFill>
              <a:latin typeface="KG You Are Loved" panose="02000000000000000000" pitchFamily="2" charset="0"/>
            </a:endParaRPr>
          </a:p>
        </p:txBody>
      </p:sp>
      <p:pic>
        <p:nvPicPr>
          <p:cNvPr id="29" name="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2" y="317367"/>
            <a:ext cx="1579535" cy="700887"/>
          </a:xfrm>
          <a:prstGeom prst="rect">
            <a:avLst/>
          </a:prstGeom>
        </p:spPr>
      </p:pic>
      <p:sp>
        <p:nvSpPr>
          <p:cNvPr id="35" name="O"/>
          <p:cNvSpPr/>
          <p:nvPr/>
        </p:nvSpPr>
        <p:spPr>
          <a:xfrm>
            <a:off x="7779543" y="3775570"/>
            <a:ext cx="216386" cy="149647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1000"/>
              </a:schemeClr>
            </a:solidFill>
          </a:ln>
          <a:effectLst>
            <a:glow rad="1905000">
              <a:schemeClr val="bg1">
                <a:alpha val="1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O"/>
          <p:cNvGrpSpPr/>
          <p:nvPr/>
        </p:nvGrpSpPr>
        <p:grpSpPr>
          <a:xfrm>
            <a:off x="180975" y="401427"/>
            <a:ext cx="7548730" cy="9717492"/>
            <a:chOff x="0" y="77577"/>
            <a:chExt cx="7548730" cy="9717492"/>
          </a:xfrm>
        </p:grpSpPr>
        <p:sp>
          <p:nvSpPr>
            <p:cNvPr id="37" name="O"/>
            <p:cNvSpPr/>
            <p:nvPr/>
          </p:nvSpPr>
          <p:spPr>
            <a:xfrm>
              <a:off x="2209979" y="77577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O"/>
            <p:cNvSpPr/>
            <p:nvPr/>
          </p:nvSpPr>
          <p:spPr>
            <a:xfrm flipH="1" flipV="1">
              <a:off x="7420714" y="5027195"/>
              <a:ext cx="128016" cy="74823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O"/>
            <p:cNvSpPr/>
            <p:nvPr/>
          </p:nvSpPr>
          <p:spPr>
            <a:xfrm>
              <a:off x="1341595" y="55059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"/>
            <p:cNvSpPr/>
            <p:nvPr/>
          </p:nvSpPr>
          <p:spPr>
            <a:xfrm>
              <a:off x="6827324" y="932269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"/>
            <p:cNvSpPr/>
            <p:nvPr/>
          </p:nvSpPr>
          <p:spPr>
            <a:xfrm>
              <a:off x="3654183" y="3763329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"/>
            <p:cNvSpPr/>
            <p:nvPr/>
          </p:nvSpPr>
          <p:spPr>
            <a:xfrm>
              <a:off x="6168231" y="357705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O"/>
            <p:cNvSpPr/>
            <p:nvPr/>
          </p:nvSpPr>
          <p:spPr>
            <a:xfrm>
              <a:off x="7153436" y="3202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O"/>
            <p:cNvSpPr/>
            <p:nvPr/>
          </p:nvSpPr>
          <p:spPr>
            <a:xfrm>
              <a:off x="0" y="84545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O"/>
            <p:cNvSpPr/>
            <p:nvPr/>
          </p:nvSpPr>
          <p:spPr>
            <a:xfrm>
              <a:off x="108193" y="152401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"/>
            <p:cNvSpPr/>
            <p:nvPr/>
          </p:nvSpPr>
          <p:spPr>
            <a:xfrm>
              <a:off x="424753" y="9645422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05642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A0D44"/>
            </a:gs>
            <a:gs pos="52000">
              <a:srgbClr val="273F41"/>
            </a:gs>
            <a:gs pos="100000">
              <a:srgbClr val="3C0D44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" b="269"/>
          <a:stretch>
            <a:fillRect/>
          </a:stretch>
        </p:blipFill>
        <p:spPr/>
      </p:pic>
      <p:pic>
        <p:nvPicPr>
          <p:cNvPr id="4" name="put picture below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0629"/>
            <a:ext cx="7796463" cy="993193"/>
          </a:xfrm>
          <a:prstGeom prst="rect">
            <a:avLst/>
          </a:prstGeom>
        </p:spPr>
      </p:pic>
      <p:pic>
        <p:nvPicPr>
          <p:cNvPr id="5" name="-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62" y="7098228"/>
            <a:ext cx="7315201" cy="993193"/>
          </a:xfrm>
          <a:prstGeom prst="rect">
            <a:avLst/>
          </a:prstGeom>
        </p:spPr>
      </p:pic>
      <p:pic>
        <p:nvPicPr>
          <p:cNvPr id="6" name="-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3825885" y="5277617"/>
            <a:ext cx="6275064" cy="756194"/>
          </a:xfrm>
          <a:prstGeom prst="rect">
            <a:avLst/>
          </a:prstGeom>
        </p:spPr>
      </p:pic>
      <p:pic>
        <p:nvPicPr>
          <p:cNvPr id="7" name="-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114997" y="4792911"/>
            <a:ext cx="6098174" cy="1902499"/>
          </a:xfrm>
          <a:prstGeom prst="rect">
            <a:avLst/>
          </a:prstGeom>
        </p:spPr>
      </p:pic>
      <p:grpSp>
        <p:nvGrpSpPr>
          <p:cNvPr id="10" name="O"/>
          <p:cNvGrpSpPr/>
          <p:nvPr/>
        </p:nvGrpSpPr>
        <p:grpSpPr>
          <a:xfrm>
            <a:off x="180975" y="186908"/>
            <a:ext cx="7548730" cy="9932011"/>
            <a:chOff x="0" y="-136942"/>
            <a:chExt cx="7548730" cy="9932011"/>
          </a:xfrm>
        </p:grpSpPr>
        <p:sp>
          <p:nvSpPr>
            <p:cNvPr id="11" name="O"/>
            <p:cNvSpPr/>
            <p:nvPr/>
          </p:nvSpPr>
          <p:spPr>
            <a:xfrm>
              <a:off x="2209979" y="77577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O"/>
            <p:cNvSpPr/>
            <p:nvPr/>
          </p:nvSpPr>
          <p:spPr>
            <a:xfrm flipH="1" flipV="1">
              <a:off x="7420714" y="5027195"/>
              <a:ext cx="128016" cy="74823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O"/>
            <p:cNvSpPr/>
            <p:nvPr/>
          </p:nvSpPr>
          <p:spPr>
            <a:xfrm>
              <a:off x="1341595" y="55059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O"/>
            <p:cNvSpPr/>
            <p:nvPr/>
          </p:nvSpPr>
          <p:spPr>
            <a:xfrm>
              <a:off x="5479789" y="932269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O"/>
            <p:cNvSpPr/>
            <p:nvPr/>
          </p:nvSpPr>
          <p:spPr>
            <a:xfrm>
              <a:off x="3654183" y="1982656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O"/>
            <p:cNvSpPr/>
            <p:nvPr/>
          </p:nvSpPr>
          <p:spPr>
            <a:xfrm>
              <a:off x="6216357" y="189263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O"/>
            <p:cNvSpPr/>
            <p:nvPr/>
          </p:nvSpPr>
          <p:spPr>
            <a:xfrm>
              <a:off x="7249688" y="-136942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O"/>
            <p:cNvSpPr/>
            <p:nvPr/>
          </p:nvSpPr>
          <p:spPr>
            <a:xfrm>
              <a:off x="0" y="8454555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O"/>
            <p:cNvSpPr/>
            <p:nvPr/>
          </p:nvSpPr>
          <p:spPr>
            <a:xfrm>
              <a:off x="108193" y="-40103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O"/>
            <p:cNvSpPr/>
            <p:nvPr/>
          </p:nvSpPr>
          <p:spPr>
            <a:xfrm>
              <a:off x="424753" y="9645422"/>
              <a:ext cx="216386" cy="149647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bg1">
                  <a:alpha val="1000"/>
                </a:schemeClr>
              </a:solidFill>
            </a:ln>
            <a:effectLst>
              <a:glow rad="1905000">
                <a:srgbClr val="AFEAFF">
                  <a:alpha val="9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4" name="[]"/>
          <p:cNvGrpSpPr/>
          <p:nvPr/>
        </p:nvGrpSpPr>
        <p:grpSpPr>
          <a:xfrm>
            <a:off x="5037068" y="6099657"/>
            <a:ext cx="2488731" cy="2251784"/>
            <a:chOff x="1954855" y="111252"/>
            <a:chExt cx="4902062" cy="4435348"/>
          </a:xfrm>
          <a:solidFill>
            <a:srgbClr val="ED1C54"/>
          </a:solidFill>
          <a:effectLst>
            <a:outerShdw blurRad="292100" dist="190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[]"/>
            <p:cNvSpPr/>
            <p:nvPr/>
          </p:nvSpPr>
          <p:spPr>
            <a:xfrm>
              <a:off x="2726786" y="1252567"/>
              <a:ext cx="4130131" cy="3294033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5675086"/>
                <a:gd name="connsiteY0" fmla="*/ 783771 h 2924629"/>
                <a:gd name="connsiteX1" fmla="*/ 3556000 w 5675086"/>
                <a:gd name="connsiteY1" fmla="*/ 0 h 2924629"/>
                <a:gd name="connsiteX2" fmla="*/ 5675086 w 5675086"/>
                <a:gd name="connsiteY2" fmla="*/ 2924629 h 2924629"/>
                <a:gd name="connsiteX3" fmla="*/ 1262743 w 5675086"/>
                <a:gd name="connsiteY3" fmla="*/ 2895600 h 2924629"/>
                <a:gd name="connsiteX4" fmla="*/ 0 w 5675086"/>
                <a:gd name="connsiteY4" fmla="*/ 783771 h 2924629"/>
                <a:gd name="connsiteX0" fmla="*/ 0 w 5675086"/>
                <a:gd name="connsiteY0" fmla="*/ 1088571 h 3229429"/>
                <a:gd name="connsiteX1" fmla="*/ 2830286 w 5675086"/>
                <a:gd name="connsiteY1" fmla="*/ 0 h 3229429"/>
                <a:gd name="connsiteX2" fmla="*/ 5675086 w 5675086"/>
                <a:gd name="connsiteY2" fmla="*/ 3229429 h 3229429"/>
                <a:gd name="connsiteX3" fmla="*/ 1262743 w 5675086"/>
                <a:gd name="connsiteY3" fmla="*/ 3200400 h 3229429"/>
                <a:gd name="connsiteX4" fmla="*/ 0 w 5675086"/>
                <a:gd name="connsiteY4" fmla="*/ 1088571 h 3229429"/>
                <a:gd name="connsiteX0" fmla="*/ 0 w 2830286"/>
                <a:gd name="connsiteY0" fmla="*/ 1088571 h 5217886"/>
                <a:gd name="connsiteX1" fmla="*/ 2830286 w 2830286"/>
                <a:gd name="connsiteY1" fmla="*/ 0 h 5217886"/>
                <a:gd name="connsiteX2" fmla="*/ 2815772 w 2830286"/>
                <a:gd name="connsiteY2" fmla="*/ 5217886 h 5217886"/>
                <a:gd name="connsiteX3" fmla="*/ 1262743 w 2830286"/>
                <a:gd name="connsiteY3" fmla="*/ 3200400 h 5217886"/>
                <a:gd name="connsiteX4" fmla="*/ 0 w 2830286"/>
                <a:gd name="connsiteY4" fmla="*/ 1088571 h 5217886"/>
                <a:gd name="connsiteX0" fmla="*/ 0 w 3185886"/>
                <a:gd name="connsiteY0" fmla="*/ 1325637 h 5454952"/>
                <a:gd name="connsiteX1" fmla="*/ 3185886 w 3185886"/>
                <a:gd name="connsiteY1" fmla="*/ 0 h 5454952"/>
                <a:gd name="connsiteX2" fmla="*/ 2815772 w 3185886"/>
                <a:gd name="connsiteY2" fmla="*/ 5454952 h 5454952"/>
                <a:gd name="connsiteX3" fmla="*/ 1262743 w 3185886"/>
                <a:gd name="connsiteY3" fmla="*/ 3437466 h 5454952"/>
                <a:gd name="connsiteX4" fmla="*/ 0 w 3185886"/>
                <a:gd name="connsiteY4" fmla="*/ 1325637 h 5454952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1262743 w 3447429"/>
                <a:gd name="connsiteY3" fmla="*/ 3437466 h 4694386"/>
                <a:gd name="connsiteX4" fmla="*/ 0 w 3447429"/>
                <a:gd name="connsiteY4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1460581 w 3447429"/>
                <a:gd name="connsiteY3" fmla="*/ 4264939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929651 w 3447429"/>
                <a:gd name="connsiteY3" fmla="*/ 4526728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3447429"/>
                <a:gd name="connsiteY0" fmla="*/ 1325637 h 4694386"/>
                <a:gd name="connsiteX1" fmla="*/ 3185886 w 3447429"/>
                <a:gd name="connsiteY1" fmla="*/ 0 h 4694386"/>
                <a:gd name="connsiteX2" fmla="*/ 3447429 w 3447429"/>
                <a:gd name="connsiteY2" fmla="*/ 4694386 h 4694386"/>
                <a:gd name="connsiteX3" fmla="*/ 929651 w 3447429"/>
                <a:gd name="connsiteY3" fmla="*/ 4526728 h 4694386"/>
                <a:gd name="connsiteX4" fmla="*/ 1262743 w 3447429"/>
                <a:gd name="connsiteY4" fmla="*/ 3437466 h 4694386"/>
                <a:gd name="connsiteX5" fmla="*/ 0 w 3447429"/>
                <a:gd name="connsiteY5" fmla="*/ 1325637 h 4694386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  <a:gd name="connsiteX0" fmla="*/ 0 w 4015401"/>
                <a:gd name="connsiteY0" fmla="*/ 1325637 h 4526728"/>
                <a:gd name="connsiteX1" fmla="*/ 3185886 w 4015401"/>
                <a:gd name="connsiteY1" fmla="*/ 0 h 4526728"/>
                <a:gd name="connsiteX2" fmla="*/ 4015401 w 4015401"/>
                <a:gd name="connsiteY2" fmla="*/ 3402893 h 4526728"/>
                <a:gd name="connsiteX3" fmla="*/ 929651 w 4015401"/>
                <a:gd name="connsiteY3" fmla="*/ 4526728 h 4526728"/>
                <a:gd name="connsiteX4" fmla="*/ 1262743 w 4015401"/>
                <a:gd name="connsiteY4" fmla="*/ 3437466 h 4526728"/>
                <a:gd name="connsiteX5" fmla="*/ 0 w 4015401"/>
                <a:gd name="connsiteY5" fmla="*/ 1325637 h 452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5401" h="4526728">
                  <a:moveTo>
                    <a:pt x="0" y="1325637"/>
                  </a:moveTo>
                  <a:lnTo>
                    <a:pt x="3185886" y="0"/>
                  </a:lnTo>
                  <a:lnTo>
                    <a:pt x="4015401" y="3402893"/>
                  </a:lnTo>
                  <a:cubicBezTo>
                    <a:pt x="3060901" y="3841498"/>
                    <a:pt x="2094053" y="4105576"/>
                    <a:pt x="929651" y="4526728"/>
                  </a:cubicBezTo>
                  <a:lnTo>
                    <a:pt x="1262743" y="3437466"/>
                  </a:lnTo>
                  <a:lnTo>
                    <a:pt x="0" y="132563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[]"/>
            <p:cNvSpPr/>
            <p:nvPr/>
          </p:nvSpPr>
          <p:spPr>
            <a:xfrm>
              <a:off x="1954855" y="1604039"/>
              <a:ext cx="2293815" cy="2941736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3048000"/>
                <a:gd name="connsiteY0" fmla="*/ 624114 h 2895600"/>
                <a:gd name="connsiteX1" fmla="*/ 2293257 w 3048000"/>
                <a:gd name="connsiteY1" fmla="*/ 0 h 2895600"/>
                <a:gd name="connsiteX2" fmla="*/ 3048000 w 3048000"/>
                <a:gd name="connsiteY2" fmla="*/ 1386115 h 2895600"/>
                <a:gd name="connsiteX3" fmla="*/ 0 w 3048000"/>
                <a:gd name="connsiteY3" fmla="*/ 2895600 h 2895600"/>
                <a:gd name="connsiteX4" fmla="*/ 0 w 3048000"/>
                <a:gd name="connsiteY4" fmla="*/ 624114 h 2895600"/>
                <a:gd name="connsiteX0" fmla="*/ 0 w 3048000"/>
                <a:gd name="connsiteY0" fmla="*/ 624114 h 1560285"/>
                <a:gd name="connsiteX1" fmla="*/ 2293257 w 3048000"/>
                <a:gd name="connsiteY1" fmla="*/ 0 h 1560285"/>
                <a:gd name="connsiteX2" fmla="*/ 3048000 w 3048000"/>
                <a:gd name="connsiteY2" fmla="*/ 1386115 h 1560285"/>
                <a:gd name="connsiteX3" fmla="*/ 261257 w 3048000"/>
                <a:gd name="connsiteY3" fmla="*/ 1560285 h 1560285"/>
                <a:gd name="connsiteX4" fmla="*/ 0 w 3048000"/>
                <a:gd name="connsiteY4" fmla="*/ 624114 h 1560285"/>
                <a:gd name="connsiteX0" fmla="*/ 0 w 3048000"/>
                <a:gd name="connsiteY0" fmla="*/ 624114 h 2053771"/>
                <a:gd name="connsiteX1" fmla="*/ 2293257 w 3048000"/>
                <a:gd name="connsiteY1" fmla="*/ 0 h 2053771"/>
                <a:gd name="connsiteX2" fmla="*/ 3048000 w 3048000"/>
                <a:gd name="connsiteY2" fmla="*/ 1386115 h 2053771"/>
                <a:gd name="connsiteX3" fmla="*/ 29029 w 3048000"/>
                <a:gd name="connsiteY3" fmla="*/ 2053771 h 2053771"/>
                <a:gd name="connsiteX4" fmla="*/ 0 w 3048000"/>
                <a:gd name="connsiteY4" fmla="*/ 624114 h 2053771"/>
                <a:gd name="connsiteX0" fmla="*/ 0 w 2293257"/>
                <a:gd name="connsiteY0" fmla="*/ 624114 h 2053771"/>
                <a:gd name="connsiteX1" fmla="*/ 2293257 w 2293257"/>
                <a:gd name="connsiteY1" fmla="*/ 0 h 2053771"/>
                <a:gd name="connsiteX2" fmla="*/ 1930400 w 2293257"/>
                <a:gd name="connsiteY2" fmla="*/ 1429658 h 2053771"/>
                <a:gd name="connsiteX3" fmla="*/ 29029 w 2293257"/>
                <a:gd name="connsiteY3" fmla="*/ 2053771 h 2053771"/>
                <a:gd name="connsiteX4" fmla="*/ 0 w 2293257"/>
                <a:gd name="connsiteY4" fmla="*/ 624114 h 2053771"/>
                <a:gd name="connsiteX0" fmla="*/ 0 w 2351314"/>
                <a:gd name="connsiteY0" fmla="*/ 624114 h 2053771"/>
                <a:gd name="connsiteX1" fmla="*/ 2293257 w 2351314"/>
                <a:gd name="connsiteY1" fmla="*/ 0 h 2053771"/>
                <a:gd name="connsiteX2" fmla="*/ 2351314 w 2351314"/>
                <a:gd name="connsiteY2" fmla="*/ 1371601 h 2053771"/>
                <a:gd name="connsiteX3" fmla="*/ 29029 w 2351314"/>
                <a:gd name="connsiteY3" fmla="*/ 2053771 h 2053771"/>
                <a:gd name="connsiteX4" fmla="*/ 0 w 2351314"/>
                <a:gd name="connsiteY4" fmla="*/ 624114 h 2053771"/>
                <a:gd name="connsiteX0" fmla="*/ 0 w 2394857"/>
                <a:gd name="connsiteY0" fmla="*/ 624114 h 2053771"/>
                <a:gd name="connsiteX1" fmla="*/ 2293257 w 2394857"/>
                <a:gd name="connsiteY1" fmla="*/ 0 h 2053771"/>
                <a:gd name="connsiteX2" fmla="*/ 2394857 w 2394857"/>
                <a:gd name="connsiteY2" fmla="*/ 1458686 h 2053771"/>
                <a:gd name="connsiteX3" fmla="*/ 29029 w 2394857"/>
                <a:gd name="connsiteY3" fmla="*/ 2053771 h 2053771"/>
                <a:gd name="connsiteX4" fmla="*/ 0 w 2394857"/>
                <a:gd name="connsiteY4" fmla="*/ 624114 h 2053771"/>
                <a:gd name="connsiteX0" fmla="*/ 0 w 2434945"/>
                <a:gd name="connsiteY0" fmla="*/ 0 h 3019160"/>
                <a:gd name="connsiteX1" fmla="*/ 2333345 w 2434945"/>
                <a:gd name="connsiteY1" fmla="*/ 965389 h 3019160"/>
                <a:gd name="connsiteX2" fmla="*/ 2434945 w 2434945"/>
                <a:gd name="connsiteY2" fmla="*/ 2424075 h 3019160"/>
                <a:gd name="connsiteX3" fmla="*/ 69117 w 2434945"/>
                <a:gd name="connsiteY3" fmla="*/ 3019160 h 3019160"/>
                <a:gd name="connsiteX4" fmla="*/ 0 w 2434945"/>
                <a:gd name="connsiteY4" fmla="*/ 0 h 3019160"/>
                <a:gd name="connsiteX0" fmla="*/ 0 w 2493696"/>
                <a:gd name="connsiteY0" fmla="*/ 0 h 3019160"/>
                <a:gd name="connsiteX1" fmla="*/ 2493696 w 2493696"/>
                <a:gd name="connsiteY1" fmla="*/ 208484 h 3019160"/>
                <a:gd name="connsiteX2" fmla="*/ 2434945 w 2493696"/>
                <a:gd name="connsiteY2" fmla="*/ 2424075 h 3019160"/>
                <a:gd name="connsiteX3" fmla="*/ 69117 w 2493696"/>
                <a:gd name="connsiteY3" fmla="*/ 3019160 h 3019160"/>
                <a:gd name="connsiteX4" fmla="*/ 0 w 2493696"/>
                <a:gd name="connsiteY4" fmla="*/ 0 h 301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3696" h="3019160">
                  <a:moveTo>
                    <a:pt x="0" y="0"/>
                  </a:moveTo>
                  <a:lnTo>
                    <a:pt x="2493696" y="208484"/>
                  </a:lnTo>
                  <a:lnTo>
                    <a:pt x="2434945" y="2424075"/>
                  </a:lnTo>
                  <a:lnTo>
                    <a:pt x="69117" y="3019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[]"/>
            <p:cNvSpPr/>
            <p:nvPr/>
          </p:nvSpPr>
          <p:spPr>
            <a:xfrm rot="8155792">
              <a:off x="3693555" y="111252"/>
              <a:ext cx="1802220" cy="4085352"/>
            </a:xfrm>
            <a:custGeom>
              <a:avLst/>
              <a:gdLst>
                <a:gd name="connsiteX0" fmla="*/ 0 w 2394857"/>
                <a:gd name="connsiteY0" fmla="*/ 0 h 2271486"/>
                <a:gd name="connsiteX1" fmla="*/ 2394857 w 2394857"/>
                <a:gd name="connsiteY1" fmla="*/ 0 h 2271486"/>
                <a:gd name="connsiteX2" fmla="*/ 2394857 w 2394857"/>
                <a:gd name="connsiteY2" fmla="*/ 2271486 h 2271486"/>
                <a:gd name="connsiteX3" fmla="*/ 0 w 2394857"/>
                <a:gd name="connsiteY3" fmla="*/ 2271486 h 2271486"/>
                <a:gd name="connsiteX4" fmla="*/ 0 w 2394857"/>
                <a:gd name="connsiteY4" fmla="*/ 0 h 2271486"/>
                <a:gd name="connsiteX0" fmla="*/ 0 w 4412343"/>
                <a:gd name="connsiteY0" fmla="*/ 0 h 2300515"/>
                <a:gd name="connsiteX1" fmla="*/ 2394857 w 4412343"/>
                <a:gd name="connsiteY1" fmla="*/ 0 h 2300515"/>
                <a:gd name="connsiteX2" fmla="*/ 4412343 w 4412343"/>
                <a:gd name="connsiteY2" fmla="*/ 2300515 h 2300515"/>
                <a:gd name="connsiteX3" fmla="*/ 0 w 4412343"/>
                <a:gd name="connsiteY3" fmla="*/ 2271486 h 2300515"/>
                <a:gd name="connsiteX4" fmla="*/ 0 w 4412343"/>
                <a:gd name="connsiteY4" fmla="*/ 0 h 2300515"/>
                <a:gd name="connsiteX0" fmla="*/ 0 w 4412343"/>
                <a:gd name="connsiteY0" fmla="*/ 624114 h 2924629"/>
                <a:gd name="connsiteX1" fmla="*/ 2293257 w 4412343"/>
                <a:gd name="connsiteY1" fmla="*/ 0 h 2924629"/>
                <a:gd name="connsiteX2" fmla="*/ 4412343 w 4412343"/>
                <a:gd name="connsiteY2" fmla="*/ 2924629 h 2924629"/>
                <a:gd name="connsiteX3" fmla="*/ 0 w 4412343"/>
                <a:gd name="connsiteY3" fmla="*/ 2895600 h 2924629"/>
                <a:gd name="connsiteX4" fmla="*/ 0 w 4412343"/>
                <a:gd name="connsiteY4" fmla="*/ 624114 h 2924629"/>
                <a:gd name="connsiteX0" fmla="*/ 0 w 3468915"/>
                <a:gd name="connsiteY0" fmla="*/ 624114 h 2910114"/>
                <a:gd name="connsiteX1" fmla="*/ 2293257 w 3468915"/>
                <a:gd name="connsiteY1" fmla="*/ 0 h 2910114"/>
                <a:gd name="connsiteX2" fmla="*/ 3468915 w 3468915"/>
                <a:gd name="connsiteY2" fmla="*/ 2910114 h 2910114"/>
                <a:gd name="connsiteX3" fmla="*/ 0 w 3468915"/>
                <a:gd name="connsiteY3" fmla="*/ 2895600 h 2910114"/>
                <a:gd name="connsiteX4" fmla="*/ 0 w 3468915"/>
                <a:gd name="connsiteY4" fmla="*/ 624114 h 2910114"/>
                <a:gd name="connsiteX0" fmla="*/ 1 w 3468915"/>
                <a:gd name="connsiteY0" fmla="*/ 0 h 4796975"/>
                <a:gd name="connsiteX1" fmla="*/ 2293257 w 3468915"/>
                <a:gd name="connsiteY1" fmla="*/ 1886861 h 4796975"/>
                <a:gd name="connsiteX2" fmla="*/ 3468915 w 3468915"/>
                <a:gd name="connsiteY2" fmla="*/ 4796975 h 4796975"/>
                <a:gd name="connsiteX3" fmla="*/ 0 w 3468915"/>
                <a:gd name="connsiteY3" fmla="*/ 4782461 h 4796975"/>
                <a:gd name="connsiteX4" fmla="*/ 1 w 3468915"/>
                <a:gd name="connsiteY4" fmla="*/ 0 h 4796975"/>
                <a:gd name="connsiteX0" fmla="*/ 1 w 3468915"/>
                <a:gd name="connsiteY0" fmla="*/ 0 h 4796975"/>
                <a:gd name="connsiteX1" fmla="*/ 1959428 w 3468915"/>
                <a:gd name="connsiteY1" fmla="*/ 4 h 4796975"/>
                <a:gd name="connsiteX2" fmla="*/ 3468915 w 3468915"/>
                <a:gd name="connsiteY2" fmla="*/ 4796975 h 4796975"/>
                <a:gd name="connsiteX3" fmla="*/ 0 w 3468915"/>
                <a:gd name="connsiteY3" fmla="*/ 4782461 h 4796975"/>
                <a:gd name="connsiteX4" fmla="*/ 1 w 3468915"/>
                <a:gd name="connsiteY4" fmla="*/ 0 h 4796975"/>
                <a:gd name="connsiteX0" fmla="*/ 1 w 1959428"/>
                <a:gd name="connsiteY0" fmla="*/ 0 h 4782461"/>
                <a:gd name="connsiteX1" fmla="*/ 1959428 w 1959428"/>
                <a:gd name="connsiteY1" fmla="*/ 4 h 4782461"/>
                <a:gd name="connsiteX2" fmla="*/ 928915 w 1959428"/>
                <a:gd name="connsiteY2" fmla="*/ 4172861 h 4782461"/>
                <a:gd name="connsiteX3" fmla="*/ 0 w 1959428"/>
                <a:gd name="connsiteY3" fmla="*/ 4782461 h 4782461"/>
                <a:gd name="connsiteX4" fmla="*/ 1 w 1959428"/>
                <a:gd name="connsiteY4" fmla="*/ 0 h 4782461"/>
                <a:gd name="connsiteX0" fmla="*/ 1 w 1959432"/>
                <a:gd name="connsiteY0" fmla="*/ 0 h 4782461"/>
                <a:gd name="connsiteX1" fmla="*/ 1959428 w 1959432"/>
                <a:gd name="connsiteY1" fmla="*/ 4 h 4782461"/>
                <a:gd name="connsiteX2" fmla="*/ 1959432 w 1959432"/>
                <a:gd name="connsiteY2" fmla="*/ 4376061 h 4782461"/>
                <a:gd name="connsiteX3" fmla="*/ 0 w 1959432"/>
                <a:gd name="connsiteY3" fmla="*/ 4782461 h 4782461"/>
                <a:gd name="connsiteX4" fmla="*/ 1 w 1959432"/>
                <a:gd name="connsiteY4" fmla="*/ 0 h 47824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4"/>
                <a:gd name="connsiteY0" fmla="*/ 0 h 4376061"/>
                <a:gd name="connsiteX1" fmla="*/ 2278740 w 2278744"/>
                <a:gd name="connsiteY1" fmla="*/ 4 h 4376061"/>
                <a:gd name="connsiteX2" fmla="*/ 2278744 w 2278744"/>
                <a:gd name="connsiteY2" fmla="*/ 4376061 h 4376061"/>
                <a:gd name="connsiteX3" fmla="*/ 0 w 2278744"/>
                <a:gd name="connsiteY3" fmla="*/ 2547261 h 4376061"/>
                <a:gd name="connsiteX4" fmla="*/ 319313 w 2278744"/>
                <a:gd name="connsiteY4" fmla="*/ 0 h 4376061"/>
                <a:gd name="connsiteX0" fmla="*/ 319313 w 2278740"/>
                <a:gd name="connsiteY0" fmla="*/ 0 h 6219376"/>
                <a:gd name="connsiteX1" fmla="*/ 2278740 w 2278740"/>
                <a:gd name="connsiteY1" fmla="*/ 4 h 6219376"/>
                <a:gd name="connsiteX2" fmla="*/ 899889 w 2278740"/>
                <a:gd name="connsiteY2" fmla="*/ 6219376 h 6219376"/>
                <a:gd name="connsiteX3" fmla="*/ 0 w 2278740"/>
                <a:gd name="connsiteY3" fmla="*/ 2547261 h 6219376"/>
                <a:gd name="connsiteX4" fmla="*/ 319313 w 2278740"/>
                <a:gd name="connsiteY4" fmla="*/ 0 h 6219376"/>
                <a:gd name="connsiteX0" fmla="*/ 1710653 w 3670080"/>
                <a:gd name="connsiteY0" fmla="*/ 0 h 6219376"/>
                <a:gd name="connsiteX1" fmla="*/ 3670080 w 3670080"/>
                <a:gd name="connsiteY1" fmla="*/ 4 h 6219376"/>
                <a:gd name="connsiteX2" fmla="*/ 2291229 w 3670080"/>
                <a:gd name="connsiteY2" fmla="*/ 6219376 h 6219376"/>
                <a:gd name="connsiteX3" fmla="*/ 1391340 w 3670080"/>
                <a:gd name="connsiteY3" fmla="*/ 2547261 h 6219376"/>
                <a:gd name="connsiteX4" fmla="*/ 1596 w 3670080"/>
                <a:gd name="connsiteY4" fmla="*/ 4412352 h 6219376"/>
                <a:gd name="connsiteX5" fmla="*/ 1710653 w 3670080"/>
                <a:gd name="connsiteY5" fmla="*/ 0 h 6219376"/>
                <a:gd name="connsiteX0" fmla="*/ 1710653 w 3670080"/>
                <a:gd name="connsiteY0" fmla="*/ 0 h 6219376"/>
                <a:gd name="connsiteX1" fmla="*/ 3670080 w 3670080"/>
                <a:gd name="connsiteY1" fmla="*/ 4 h 6219376"/>
                <a:gd name="connsiteX2" fmla="*/ 2291229 w 3670080"/>
                <a:gd name="connsiteY2" fmla="*/ 6219376 h 6219376"/>
                <a:gd name="connsiteX3" fmla="*/ 1391340 w 3670080"/>
                <a:gd name="connsiteY3" fmla="*/ 2547261 h 6219376"/>
                <a:gd name="connsiteX4" fmla="*/ 1596 w 3670080"/>
                <a:gd name="connsiteY4" fmla="*/ 1770752 h 6219376"/>
                <a:gd name="connsiteX5" fmla="*/ 1710653 w 3670080"/>
                <a:gd name="connsiteY5" fmla="*/ 0 h 6219376"/>
                <a:gd name="connsiteX0" fmla="*/ 1781971 w 3741398"/>
                <a:gd name="connsiteY0" fmla="*/ 0 h 6219376"/>
                <a:gd name="connsiteX1" fmla="*/ 3741398 w 3741398"/>
                <a:gd name="connsiteY1" fmla="*/ 4 h 6219376"/>
                <a:gd name="connsiteX2" fmla="*/ 2362547 w 3741398"/>
                <a:gd name="connsiteY2" fmla="*/ 6219376 h 6219376"/>
                <a:gd name="connsiteX3" fmla="*/ 83801 w 3741398"/>
                <a:gd name="connsiteY3" fmla="*/ 4376061 h 6219376"/>
                <a:gd name="connsiteX4" fmla="*/ 72914 w 3741398"/>
                <a:gd name="connsiteY4" fmla="*/ 1770752 h 6219376"/>
                <a:gd name="connsiteX5" fmla="*/ 1781971 w 3741398"/>
                <a:gd name="connsiteY5" fmla="*/ 0 h 6219376"/>
                <a:gd name="connsiteX0" fmla="*/ 1734081 w 3693508"/>
                <a:gd name="connsiteY0" fmla="*/ 0 h 6219376"/>
                <a:gd name="connsiteX1" fmla="*/ 3693508 w 3693508"/>
                <a:gd name="connsiteY1" fmla="*/ 4 h 6219376"/>
                <a:gd name="connsiteX2" fmla="*/ 2314657 w 3693508"/>
                <a:gd name="connsiteY2" fmla="*/ 6219376 h 6219376"/>
                <a:gd name="connsiteX3" fmla="*/ 35911 w 3693508"/>
                <a:gd name="connsiteY3" fmla="*/ 4376061 h 6219376"/>
                <a:gd name="connsiteX4" fmla="*/ 25024 w 3693508"/>
                <a:gd name="connsiteY4" fmla="*/ 1770752 h 6219376"/>
                <a:gd name="connsiteX5" fmla="*/ 1734081 w 3693508"/>
                <a:gd name="connsiteY5" fmla="*/ 0 h 6219376"/>
                <a:gd name="connsiteX0" fmla="*/ 921281 w 3693508"/>
                <a:gd name="connsiteY0" fmla="*/ 1117596 h 6219372"/>
                <a:gd name="connsiteX1" fmla="*/ 3693508 w 3693508"/>
                <a:gd name="connsiteY1" fmla="*/ 0 h 6219372"/>
                <a:gd name="connsiteX2" fmla="*/ 2314657 w 3693508"/>
                <a:gd name="connsiteY2" fmla="*/ 6219372 h 6219372"/>
                <a:gd name="connsiteX3" fmla="*/ 35911 w 3693508"/>
                <a:gd name="connsiteY3" fmla="*/ 4376057 h 6219372"/>
                <a:gd name="connsiteX4" fmla="*/ 25024 w 3693508"/>
                <a:gd name="connsiteY4" fmla="*/ 1770748 h 6219372"/>
                <a:gd name="connsiteX5" fmla="*/ 921281 w 3693508"/>
                <a:gd name="connsiteY5" fmla="*/ 1117596 h 6219372"/>
                <a:gd name="connsiteX0" fmla="*/ 921281 w 2314657"/>
                <a:gd name="connsiteY0" fmla="*/ 0 h 5101776"/>
                <a:gd name="connsiteX1" fmla="*/ 1632479 w 2314657"/>
                <a:gd name="connsiteY1" fmla="*/ 1872347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979336 w 2314657"/>
                <a:gd name="connsiteY1" fmla="*/ 2133604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1168025 w 2314657"/>
                <a:gd name="connsiteY1" fmla="*/ 2002975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14657"/>
                <a:gd name="connsiteY0" fmla="*/ 0 h 5101776"/>
                <a:gd name="connsiteX1" fmla="*/ 1168025 w 2314657"/>
                <a:gd name="connsiteY1" fmla="*/ 2002975 h 5101776"/>
                <a:gd name="connsiteX2" fmla="*/ 2314657 w 2314657"/>
                <a:gd name="connsiteY2" fmla="*/ 5101776 h 5101776"/>
                <a:gd name="connsiteX3" fmla="*/ 35911 w 2314657"/>
                <a:gd name="connsiteY3" fmla="*/ 3258461 h 5101776"/>
                <a:gd name="connsiteX4" fmla="*/ 25024 w 2314657"/>
                <a:gd name="connsiteY4" fmla="*/ 653152 h 5101776"/>
                <a:gd name="connsiteX5" fmla="*/ 921281 w 2314657"/>
                <a:gd name="connsiteY5" fmla="*/ 0 h 5101776"/>
                <a:gd name="connsiteX0" fmla="*/ 921281 w 2343688"/>
                <a:gd name="connsiteY0" fmla="*/ 0 h 5188862"/>
                <a:gd name="connsiteX1" fmla="*/ 1168025 w 2343688"/>
                <a:gd name="connsiteY1" fmla="*/ 2002975 h 5188862"/>
                <a:gd name="connsiteX2" fmla="*/ 2343688 w 2343688"/>
                <a:gd name="connsiteY2" fmla="*/ 5188862 h 5188862"/>
                <a:gd name="connsiteX3" fmla="*/ 35911 w 2343688"/>
                <a:gd name="connsiteY3" fmla="*/ 3258461 h 5188862"/>
                <a:gd name="connsiteX4" fmla="*/ 25024 w 2343688"/>
                <a:gd name="connsiteY4" fmla="*/ 653152 h 5188862"/>
                <a:gd name="connsiteX5" fmla="*/ 921281 w 2343688"/>
                <a:gd name="connsiteY5" fmla="*/ 0 h 5188862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319491"/>
                <a:gd name="connsiteX1" fmla="*/ 1168025 w 2343688"/>
                <a:gd name="connsiteY1" fmla="*/ 2133604 h 5319491"/>
                <a:gd name="connsiteX2" fmla="*/ 2343688 w 2343688"/>
                <a:gd name="connsiteY2" fmla="*/ 5319491 h 5319491"/>
                <a:gd name="connsiteX3" fmla="*/ 35911 w 2343688"/>
                <a:gd name="connsiteY3" fmla="*/ 3389090 h 5319491"/>
                <a:gd name="connsiteX4" fmla="*/ 25024 w 2343688"/>
                <a:gd name="connsiteY4" fmla="*/ 783781 h 5319491"/>
                <a:gd name="connsiteX5" fmla="*/ 1414767 w 2343688"/>
                <a:gd name="connsiteY5" fmla="*/ 0 h 5319491"/>
                <a:gd name="connsiteX0" fmla="*/ 1414767 w 2343688"/>
                <a:gd name="connsiteY0" fmla="*/ 0 h 5421094"/>
                <a:gd name="connsiteX1" fmla="*/ 1168025 w 2343688"/>
                <a:gd name="connsiteY1" fmla="*/ 2235207 h 5421094"/>
                <a:gd name="connsiteX2" fmla="*/ 2343688 w 2343688"/>
                <a:gd name="connsiteY2" fmla="*/ 5421094 h 5421094"/>
                <a:gd name="connsiteX3" fmla="*/ 35911 w 2343688"/>
                <a:gd name="connsiteY3" fmla="*/ 3490693 h 5421094"/>
                <a:gd name="connsiteX4" fmla="*/ 25024 w 2343688"/>
                <a:gd name="connsiteY4" fmla="*/ 885384 h 5421094"/>
                <a:gd name="connsiteX5" fmla="*/ 1414767 w 2343688"/>
                <a:gd name="connsiteY5" fmla="*/ 0 h 5421094"/>
                <a:gd name="connsiteX0" fmla="*/ 1404926 w 2333847"/>
                <a:gd name="connsiteY0" fmla="*/ 0 h 5421094"/>
                <a:gd name="connsiteX1" fmla="*/ 1158184 w 2333847"/>
                <a:gd name="connsiteY1" fmla="*/ 2235207 h 5421094"/>
                <a:gd name="connsiteX2" fmla="*/ 2333847 w 2333847"/>
                <a:gd name="connsiteY2" fmla="*/ 5421094 h 5421094"/>
                <a:gd name="connsiteX3" fmla="*/ 26070 w 2333847"/>
                <a:gd name="connsiteY3" fmla="*/ 3490693 h 5421094"/>
                <a:gd name="connsiteX4" fmla="*/ 29698 w 2333847"/>
                <a:gd name="connsiteY4" fmla="*/ 798298 h 5421094"/>
                <a:gd name="connsiteX5" fmla="*/ 1404926 w 2333847"/>
                <a:gd name="connsiteY5" fmla="*/ 0 h 5421094"/>
                <a:gd name="connsiteX0" fmla="*/ 2000011 w 2333847"/>
                <a:gd name="connsiteY0" fmla="*/ 0 h 5290467"/>
                <a:gd name="connsiteX1" fmla="*/ 1158184 w 2333847"/>
                <a:gd name="connsiteY1" fmla="*/ 2104580 h 5290467"/>
                <a:gd name="connsiteX2" fmla="*/ 2333847 w 2333847"/>
                <a:gd name="connsiteY2" fmla="*/ 5290467 h 5290467"/>
                <a:gd name="connsiteX3" fmla="*/ 26070 w 2333847"/>
                <a:gd name="connsiteY3" fmla="*/ 3360066 h 5290467"/>
                <a:gd name="connsiteX4" fmla="*/ 29698 w 2333847"/>
                <a:gd name="connsiteY4" fmla="*/ 667671 h 5290467"/>
                <a:gd name="connsiteX5" fmla="*/ 2000011 w 2333847"/>
                <a:gd name="connsiteY5" fmla="*/ 0 h 529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3847" h="5290467">
                  <a:moveTo>
                    <a:pt x="2000011" y="0"/>
                  </a:moveTo>
                  <a:lnTo>
                    <a:pt x="1158184" y="2104580"/>
                  </a:lnTo>
                  <a:cubicBezTo>
                    <a:pt x="1579102" y="3374581"/>
                    <a:pt x="1956480" y="4267209"/>
                    <a:pt x="2333847" y="5290467"/>
                  </a:cubicBezTo>
                  <a:lnTo>
                    <a:pt x="26070" y="3360066"/>
                  </a:lnTo>
                  <a:cubicBezTo>
                    <a:pt x="7322" y="2645239"/>
                    <a:pt x="-23521" y="1092215"/>
                    <a:pt x="29698" y="667671"/>
                  </a:cubicBezTo>
                  <a:cubicBezTo>
                    <a:pt x="590917" y="330211"/>
                    <a:pt x="1519225" y="234646"/>
                    <a:pt x="200001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-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668" y="10602382"/>
            <a:ext cx="585178" cy="585178"/>
          </a:xfrm>
          <a:prstGeom prst="rect">
            <a:avLst/>
          </a:prstGeom>
        </p:spPr>
      </p:pic>
      <p:sp>
        <p:nvSpPr>
          <p:cNvPr id="32" name="-"/>
          <p:cNvSpPr/>
          <p:nvPr/>
        </p:nvSpPr>
        <p:spPr>
          <a:xfrm>
            <a:off x="-21396960" y="-5760720"/>
            <a:ext cx="4480560" cy="2630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 7"/>
          <p:cNvSpPr txBox="1"/>
          <p:nvPr/>
        </p:nvSpPr>
        <p:spPr>
          <a:xfrm>
            <a:off x="4198467" y="9061528"/>
            <a:ext cx="31409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 smtClean="0">
                <a:solidFill>
                  <a:schemeClr val="bg1"/>
                </a:solidFill>
              </a:rPr>
              <a:t>Lorem </a:t>
            </a:r>
            <a:r>
              <a:rPr lang="id-ID" sz="1600" i="1" dirty="0">
                <a:solidFill>
                  <a:schemeClr val="bg1"/>
                </a:solidFill>
              </a:rPr>
              <a:t>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i="1" dirty="0">
                <a:solidFill>
                  <a:schemeClr val="bg1"/>
                </a:solidFill>
              </a:rPr>
              <a:t>Lorem ipsum dolor sit amet, consectetur adipiscing elit, sed do </a:t>
            </a:r>
            <a:r>
              <a:rPr lang="id-ID" sz="1600" i="1" dirty="0" smtClean="0">
                <a:solidFill>
                  <a:schemeClr val="bg1"/>
                </a:solidFill>
              </a:rPr>
              <a:t>eiusmod</a:t>
            </a:r>
            <a:endParaRPr lang="id-ID" sz="1600" i="1" dirty="0">
              <a:solidFill>
                <a:schemeClr val="bg1"/>
              </a:solidFill>
            </a:endParaRPr>
          </a:p>
        </p:txBody>
      </p:sp>
      <p:sp>
        <p:nvSpPr>
          <p:cNvPr id="21" name="text 6"/>
          <p:cNvSpPr txBox="1"/>
          <p:nvPr/>
        </p:nvSpPr>
        <p:spPr>
          <a:xfrm>
            <a:off x="597816" y="9981446"/>
            <a:ext cx="2457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i="1" dirty="0" smtClean="0">
                <a:solidFill>
                  <a:schemeClr val="bg1"/>
                </a:solidFill>
              </a:rPr>
              <a:t>Hotline number : +1234567</a:t>
            </a:r>
          </a:p>
          <a:p>
            <a:r>
              <a:rPr lang="id-ID" sz="1600" i="1" dirty="0" smtClean="0">
                <a:solidFill>
                  <a:schemeClr val="bg1"/>
                </a:solidFill>
              </a:rPr>
              <a:t>www.yourdomain.com</a:t>
            </a:r>
          </a:p>
        </p:txBody>
      </p:sp>
      <p:sp>
        <p:nvSpPr>
          <p:cNvPr id="22" name="text 5"/>
          <p:cNvSpPr txBox="1"/>
          <p:nvPr/>
        </p:nvSpPr>
        <p:spPr>
          <a:xfrm>
            <a:off x="562382" y="9637565"/>
            <a:ext cx="2636619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dirty="0" smtClean="0">
                <a:solidFill>
                  <a:srgbClr val="FFC000"/>
                </a:solidFill>
                <a:latin typeface="KG Summer Sunshine Blackout" panose="02000000000000000000" pitchFamily="2" charset="0"/>
              </a:rPr>
              <a:t>COLORE SI AMET</a:t>
            </a:r>
          </a:p>
        </p:txBody>
      </p:sp>
      <p:sp>
        <p:nvSpPr>
          <p:cNvPr id="23" name="text 4"/>
          <p:cNvSpPr txBox="1"/>
          <p:nvPr/>
        </p:nvSpPr>
        <p:spPr>
          <a:xfrm>
            <a:off x="562383" y="9237075"/>
            <a:ext cx="294337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</a:pPr>
            <a:r>
              <a:rPr lang="id-ID" sz="2400" dirty="0" smtClean="0">
                <a:solidFill>
                  <a:schemeClr val="bg1"/>
                </a:solidFill>
                <a:latin typeface="KG Summer Sunshine Blackout" panose="02000000000000000000" pitchFamily="2" charset="0"/>
              </a:rPr>
              <a:t>LOREM IPSUM</a:t>
            </a:r>
          </a:p>
        </p:txBody>
      </p:sp>
      <p:sp>
        <p:nvSpPr>
          <p:cNvPr id="29" name="text 3"/>
          <p:cNvSpPr txBox="1"/>
          <p:nvPr/>
        </p:nvSpPr>
        <p:spPr>
          <a:xfrm rot="21218211">
            <a:off x="5335194" y="7064515"/>
            <a:ext cx="1784463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TOURS IS</a:t>
            </a:r>
          </a:p>
          <a:p>
            <a:pPr algn="ctr">
              <a:lnSpc>
                <a:spcPct val="85000"/>
              </a:lnSpc>
            </a:pPr>
            <a:r>
              <a:rPr lang="id-ID" sz="3200" dirty="0" smtClean="0">
                <a:solidFill>
                  <a:schemeClr val="bg1"/>
                </a:solidFill>
                <a:latin typeface="KG You Are Loved" panose="02000000000000000000" pitchFamily="2" charset="0"/>
              </a:rPr>
              <a:t>OUR WORK</a:t>
            </a:r>
            <a:endParaRPr lang="id-ID" sz="3200" dirty="0" smtClean="0">
              <a:solidFill>
                <a:schemeClr val="bg1"/>
              </a:solidFill>
              <a:latin typeface="KG You Are Loved" panose="02000000000000000000" pitchFamily="2" charset="0"/>
            </a:endParaRPr>
          </a:p>
        </p:txBody>
      </p:sp>
      <p:sp>
        <p:nvSpPr>
          <p:cNvPr id="9" name="text 2"/>
          <p:cNvSpPr txBox="1"/>
          <p:nvPr/>
        </p:nvSpPr>
        <p:spPr>
          <a:xfrm rot="21074808">
            <a:off x="2471964" y="1714594"/>
            <a:ext cx="3911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72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&amp; TRAVEL</a:t>
            </a:r>
            <a:endParaRPr lang="id-ID" sz="72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  <p:sp>
        <p:nvSpPr>
          <p:cNvPr id="8" name="text 1"/>
          <p:cNvSpPr txBox="1"/>
          <p:nvPr/>
        </p:nvSpPr>
        <p:spPr>
          <a:xfrm rot="20986393">
            <a:off x="1907545" y="775394"/>
            <a:ext cx="32133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8800" b="1" dirty="0" smtClean="0">
                <a:solidFill>
                  <a:schemeClr val="bg1"/>
                </a:solidFill>
                <a:latin typeface="KG Ignite the Light" panose="02000506000000020004" pitchFamily="2" charset="0"/>
              </a:rPr>
              <a:t>TOURS</a:t>
            </a:r>
            <a:endParaRPr lang="id-ID" sz="8800" b="1" dirty="0">
              <a:solidFill>
                <a:schemeClr val="bg1"/>
              </a:solidFill>
              <a:latin typeface="KG Ignite the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6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1915</TotalTime>
  <Words>882</Words>
  <Application>Microsoft Office PowerPoint</Application>
  <PresentationFormat>Custom</PresentationFormat>
  <Paragraphs>148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32" baseType="lpstr">
      <vt:lpstr>Adobe Gothic Std B</vt:lpstr>
      <vt:lpstr>DFPOP1-W9</vt:lpstr>
      <vt:lpstr>Aharoni</vt:lpstr>
      <vt:lpstr>Arciform</vt:lpstr>
      <vt:lpstr>Arial</vt:lpstr>
      <vt:lpstr>Bebas</vt:lpstr>
      <vt:lpstr>Calibri</vt:lpstr>
      <vt:lpstr>Calibri Light</vt:lpstr>
      <vt:lpstr>KBWritersBlock</vt:lpstr>
      <vt:lpstr>KG Beautiful Every Time</vt:lpstr>
      <vt:lpstr>KG BLESS YOUR HEART</vt:lpstr>
      <vt:lpstr>KG From Where You Are</vt:lpstr>
      <vt:lpstr>KG HAPPY</vt:lpstr>
      <vt:lpstr>KG Havent Slept in Two Days Sha</vt:lpstr>
      <vt:lpstr>KG Ignite the Light</vt:lpstr>
      <vt:lpstr>KG It Aint Rocket Science</vt:lpstr>
      <vt:lpstr>KG Jar of Hearts</vt:lpstr>
      <vt:lpstr>KG My Lucky Penny</vt:lpstr>
      <vt:lpstr>KG Summer Sunshine Blackout</vt:lpstr>
      <vt:lpstr>KG You Are Loved</vt:lpstr>
      <vt:lpstr>KGTalking to the Moon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160</cp:revision>
  <dcterms:created xsi:type="dcterms:W3CDTF">2018-04-23T22:46:08Z</dcterms:created>
  <dcterms:modified xsi:type="dcterms:W3CDTF">2018-05-17T18:50:39Z</dcterms:modified>
</cp:coreProperties>
</file>