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67" r:id="rId9"/>
    <p:sldId id="269" r:id="rId10"/>
    <p:sldId id="268" r:id="rId11"/>
    <p:sldId id="262" r:id="rId12"/>
    <p:sldId id="263" r:id="rId13"/>
    <p:sldId id="271" r:id="rId14"/>
    <p:sldId id="270" r:id="rId15"/>
    <p:sldId id="272" r:id="rId16"/>
    <p:sldId id="273" r:id="rId17"/>
    <p:sldId id="274" r:id="rId18"/>
    <p:sldId id="275" r:id="rId1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FF"/>
    <a:srgbClr val="000000"/>
    <a:srgbClr val="FFFF66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2386" y="1814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dirty="0" err="1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5/2/10</a:t>
            </a:r>
          </a:p>
          <a:p>
            <a:pPr>
              <a:defRPr/>
            </a:pPr>
            <a:r>
              <a:rPr lang="en-US"/>
              <a:t>Ramstein</a:t>
            </a:r>
          </a:p>
          <a:p>
            <a:pPr>
              <a:defRPr/>
            </a:pPr>
            <a:r>
              <a:rPr lang="en-US"/>
              <a:t>church of Christ</a:t>
            </a:r>
          </a:p>
          <a:p>
            <a:pPr>
              <a:defRPr/>
            </a:pPr>
            <a:r>
              <a:rPr lang="en-US"/>
              <a:t>File: 1642</a:t>
            </a:r>
          </a:p>
          <a:p>
            <a:pPr>
              <a:defRPr/>
            </a:pPr>
            <a:r>
              <a:rPr lang="en-US"/>
              <a:t>Chris Reeves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B811AA1-C40C-4C35-9940-F251AF3E8B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CED7637-1DCA-4F4C-A2C6-13F9A8656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44DE3F-5273-4890-A8F6-98DC411F8C82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AD1BB-6AE6-4FA9-967B-B334F3852FDE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9A518E-F3A0-4C41-BECD-3C2D11BAAEC0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5EF78-22F7-4A83-A291-E8BAC261FA8A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3E229B-4422-40ED-9D00-7768401546D4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4E26E-DD39-40F4-B945-539454515850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19A0B2-97DF-4242-ADAA-D519A3BD538A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4C2F03-A6CC-44C3-B2E5-2674AA96C021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49BB4-2A33-4BF4-A335-AED5681BEE1A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AD1BB-6AE6-4FA9-967B-B334F3852FDE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AD1BB-6AE6-4FA9-967B-B334F3852FDE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AD1BB-6AE6-4FA9-967B-B334F3852FDE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516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Rectangle 45"/>
          <p:cNvSpPr>
            <a:spLocks noGrp="1" noChangeArrowheads="1"/>
          </p:cNvSpPr>
          <p:nvPr>
            <p:ph type="ftr" sz="quarter" idx="10"/>
          </p:nvPr>
        </p:nvSpPr>
        <p:spPr>
          <a:xfrm>
            <a:off x="914400" y="6248400"/>
            <a:ext cx="7315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AE550-506D-468E-BBAD-81BC08FE2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F5E19-07B2-47DC-BFA3-233BA9E7E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CC242-F1F8-424E-B912-E420DBACD6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B4AC8-A467-4130-AB2C-AB2988EF4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2F0C8-6580-4F47-80D4-4D1D8F637D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870E2-CCE3-46C9-88B7-00149BFD8E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8D627-EC13-4CD3-B9AB-1686E296A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026BE-4A11-492F-BEF3-9B35C99766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F8B5-1025-46A2-866D-124FE972C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56D9F-4F6E-42D9-A9DB-27BE07908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413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4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4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4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B7D0386-DF0A-4080-83C4-2599E10C54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4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5.wav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128713"/>
            <a:ext cx="8229600" cy="18288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FFF66"/>
                </a:solidFill>
              </a:rPr>
              <a:t>Joy of Worship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429000"/>
            <a:ext cx="6400800" cy="1143000"/>
          </a:xfrm>
        </p:spPr>
        <p:txBody>
          <a:bodyPr/>
          <a:lstStyle/>
          <a:p>
            <a:pPr eaLnBrk="1" hangingPunct="1">
              <a:buClr>
                <a:srgbClr val="FF0066"/>
              </a:buClr>
              <a:buSzPct val="300000"/>
              <a:buFont typeface="Wingdings" pitchFamily="2" charset="2"/>
              <a:buChar char="ü"/>
              <a:defRPr/>
            </a:pPr>
            <a:r>
              <a:rPr lang="en-US" sz="2800" dirty="0" smtClean="0"/>
              <a:t> Check Your Worship</a:t>
            </a:r>
          </a:p>
          <a:p>
            <a:pPr eaLnBrk="1" hangingPunct="1">
              <a:buClr>
                <a:srgbClr val="FF0066"/>
              </a:buClr>
              <a:buSzPct val="300000"/>
              <a:defRPr/>
            </a:pPr>
            <a:r>
              <a:rPr lang="en-US" sz="2800" dirty="0" smtClean="0"/>
              <a:t>          Attitude</a:t>
            </a:r>
          </a:p>
        </p:txBody>
      </p:sp>
      <p:pic>
        <p:nvPicPr>
          <p:cNvPr id="4" name="~PP3331.WAV">
            <a:hlinkClick r:id="" action="ppaction://media"/>
          </p:cNvPr>
          <p:cNvPicPr>
            <a:picLocks noRot="1" noChangeAspect="1"/>
          </p:cNvPicPr>
          <p:nvPr>
            <a:wavAudioFile r:embed="rId2" name="~PP3331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424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What Brings Joy to Your Life?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When you can see the positive results that follow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Luke 24:52 And they, after worshiping Him, returned to Jerusalem with great joy,</a:t>
            </a:r>
          </a:p>
        </p:txBody>
      </p:sp>
      <p:pic>
        <p:nvPicPr>
          <p:cNvPr id="4" name="~PP2069.WAV">
            <a:hlinkClick r:id="" action="ppaction://media"/>
          </p:cNvPr>
          <p:cNvPicPr>
            <a:picLocks noRot="1" noChangeAspect="1"/>
          </p:cNvPicPr>
          <p:nvPr>
            <a:wavAudioFile r:embed="rId1" name="~PP206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32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60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688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FFFF66"/>
                </a:solidFill>
              </a:rPr>
              <a:t>Worship Time</a:t>
            </a:r>
            <a:br>
              <a:rPr lang="en-US" sz="4000" dirty="0" smtClean="0">
                <a:solidFill>
                  <a:srgbClr val="FFFF66"/>
                </a:solidFill>
              </a:rPr>
            </a:br>
            <a:r>
              <a:rPr lang="en-US" sz="2800" dirty="0" smtClean="0"/>
              <a:t>Time Spent Worshipping God is Time Well Spent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82700"/>
            <a:ext cx="8686800" cy="5575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700" dirty="0" smtClean="0">
                <a:solidFill>
                  <a:srgbClr val="FFFF66"/>
                </a:solidFill>
              </a:rPr>
              <a:t>Deuteronomy 31:9-13</a:t>
            </a:r>
            <a:r>
              <a:rPr lang="en-US" sz="2700" dirty="0" smtClean="0"/>
              <a:t> – “thou </a:t>
            </a:r>
            <a:r>
              <a:rPr lang="en-US" sz="2700" dirty="0" err="1" smtClean="0"/>
              <a:t>shalt</a:t>
            </a:r>
            <a:r>
              <a:rPr lang="en-US" sz="2700" dirty="0" smtClean="0"/>
              <a:t> read this law before Israel in their hearing…”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700" dirty="0" smtClean="0">
                <a:solidFill>
                  <a:srgbClr val="FFFF66"/>
                </a:solidFill>
              </a:rPr>
              <a:t>Nehemiah 8:3,18</a:t>
            </a:r>
            <a:r>
              <a:rPr lang="en-US" sz="2700" dirty="0" smtClean="0"/>
              <a:t> – “And he read … from early morning until midday … Also day by day … he read in the book of the law…”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700" dirty="0" smtClean="0">
                <a:solidFill>
                  <a:srgbClr val="FFFF66"/>
                </a:solidFill>
              </a:rPr>
              <a:t>Mark 6:34-35</a:t>
            </a:r>
            <a:r>
              <a:rPr lang="en-US" sz="2700" dirty="0" smtClean="0"/>
              <a:t> – “And he began to teach them many things. And when the day was now far spent…”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700" dirty="0" smtClean="0">
                <a:solidFill>
                  <a:srgbClr val="FFFF66"/>
                </a:solidFill>
              </a:rPr>
              <a:t>Acts 2:41,46</a:t>
            </a:r>
            <a:r>
              <a:rPr lang="en-US" sz="2700" dirty="0" smtClean="0"/>
              <a:t> – “And with many other words he testified and exhorted them saying … And day by day … with one accord in the temple…”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700" dirty="0" smtClean="0">
                <a:solidFill>
                  <a:srgbClr val="FFFF66"/>
                </a:solidFill>
              </a:rPr>
              <a:t>Acts 20:7-11</a:t>
            </a:r>
            <a:r>
              <a:rPr lang="en-US" sz="2700" dirty="0" smtClean="0"/>
              <a:t> – “and prolonged his speech until midnight … Paul discoursed yet longer … talked with them a long while…”</a:t>
            </a:r>
          </a:p>
        </p:txBody>
      </p:sp>
      <p:pic>
        <p:nvPicPr>
          <p:cNvPr id="4" name="~PP3272.WAV">
            <a:hlinkClick r:id="" action="ppaction://media"/>
          </p:cNvPr>
          <p:cNvPicPr>
            <a:picLocks noRot="1" noChangeAspect="1"/>
          </p:cNvPicPr>
          <p:nvPr>
            <a:wavAudioFile r:embed="rId1" name="~PP3272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073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290" grpId="0"/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5"/>
          <p:cNvSpPr>
            <a:spLocks noChangeArrowheads="1"/>
          </p:cNvSpPr>
          <p:nvPr/>
        </p:nvSpPr>
        <p:spPr bwMode="auto">
          <a:xfrm>
            <a:off x="1368425" y="4038600"/>
            <a:ext cx="64135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Your Attitude Toward Worship in This Life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Prepares You For Your Worship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In the Next Life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720850" y="4343400"/>
            <a:ext cx="54216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Revelation 7:15; </a:t>
            </a:r>
            <a:r>
              <a:rPr lang="en-US" sz="3200" dirty="0" smtClean="0"/>
              <a:t>14:3; </a:t>
            </a:r>
            <a:r>
              <a:rPr lang="en-US" sz="3200" dirty="0"/>
              <a:t>22:3,9</a:t>
            </a:r>
          </a:p>
        </p:txBody>
      </p:sp>
      <p:pic>
        <p:nvPicPr>
          <p:cNvPr id="6" name="~PP2909.WAV">
            <a:hlinkClick r:id="" action="ppaction://media"/>
          </p:cNvPr>
          <p:cNvPicPr>
            <a:picLocks noRot="1" noChangeAspect="1"/>
          </p:cNvPicPr>
          <p:nvPr>
            <a:wavAudioFile r:embed="rId1" name="~PP290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781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2290" grpId="0" animBg="1"/>
      <p:bldP spid="13314" grpId="0"/>
      <p:bldP spid="13315" grpId="0" uiExpand="1" build="p"/>
      <p:bldP spid="12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r>
              <a:rPr lang="en-US" dirty="0" smtClean="0"/>
              <a:t>Revelation 7:15</a:t>
            </a:r>
            <a:r>
              <a:rPr lang="en-US" b="1" baseline="30000" dirty="0" smtClean="0"/>
              <a:t> </a:t>
            </a:r>
            <a:r>
              <a:rPr lang="en-US" dirty="0" smtClean="0"/>
              <a:t>For this reason, they are before the throne of God; and they serve Him day and night in His temple; and He who sits on the throne will spread His tabernacle over them.</a:t>
            </a:r>
            <a:endParaRPr lang="en-US" dirty="0"/>
          </a:p>
        </p:txBody>
      </p:sp>
      <p:pic>
        <p:nvPicPr>
          <p:cNvPr id="4" name="~PP605.WAV">
            <a:hlinkClick r:id="" action="ppaction://media"/>
          </p:cNvPr>
          <p:cNvPicPr>
            <a:picLocks noRot="1" noChangeAspect="1"/>
          </p:cNvPicPr>
          <p:nvPr>
            <a:wavAudioFile r:embed="rId1" name="~PP605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78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4" grpId="0"/>
      <p:bldP spid="133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r>
              <a:rPr lang="en-US" dirty="0" smtClean="0"/>
              <a:t>Revelation 14:3 </a:t>
            </a:r>
            <a:r>
              <a:rPr lang="en-US" b="1" baseline="30000" dirty="0" smtClean="0"/>
              <a:t> </a:t>
            </a:r>
            <a:r>
              <a:rPr lang="en-US" dirty="0" smtClean="0"/>
              <a:t> And they sang a new song before the throne and before the four living creatures and the elders; and no one could learn the song except the one hundred and forty-four thousand who had been purchased from the earth.</a:t>
            </a:r>
            <a:endParaRPr lang="en-US" dirty="0"/>
          </a:p>
        </p:txBody>
      </p:sp>
      <p:pic>
        <p:nvPicPr>
          <p:cNvPr id="4" name="~PP3395.WAV">
            <a:hlinkClick r:id="" action="ppaction://media"/>
          </p:cNvPr>
          <p:cNvPicPr>
            <a:picLocks noRot="1" noChangeAspect="1"/>
          </p:cNvPicPr>
          <p:nvPr>
            <a:wavAudioFile r:embed="rId1" name="~PP3395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79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r>
              <a:rPr lang="en-US" dirty="0" smtClean="0"/>
              <a:t>Revelation 22:3 </a:t>
            </a:r>
            <a:r>
              <a:rPr lang="en-US" b="1" baseline="30000" dirty="0" smtClean="0"/>
              <a:t> </a:t>
            </a:r>
            <a:r>
              <a:rPr lang="en-US" dirty="0" smtClean="0"/>
              <a:t> There will no longer be any curse; and the throne of God and of the Lamb will be in it, and His bond-servants will serve Him;</a:t>
            </a:r>
            <a:endParaRPr lang="en-US" dirty="0"/>
          </a:p>
        </p:txBody>
      </p:sp>
      <p:pic>
        <p:nvPicPr>
          <p:cNvPr id="4" name="~PP1762.WAV">
            <a:hlinkClick r:id="" action="ppaction://media"/>
          </p:cNvPr>
          <p:cNvPicPr>
            <a:picLocks noRot="1" noChangeAspect="1"/>
          </p:cNvPicPr>
          <p:nvPr>
            <a:wavAudioFile r:embed="rId1" name="~PP1762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45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r>
              <a:rPr lang="en-US" dirty="0" smtClean="0"/>
              <a:t>Revelation 22:9 </a:t>
            </a:r>
            <a:r>
              <a:rPr lang="en-US" b="1" baseline="30000" dirty="0" smtClean="0"/>
              <a:t> </a:t>
            </a:r>
            <a:r>
              <a:rPr lang="en-US" dirty="0" smtClean="0"/>
              <a:t> But he *said to me, “Do not do that. I am a fellow servant of yours and of your brethren the prophets and of those who heed the words of this book. Worship God.</a:t>
            </a:r>
            <a:endParaRPr lang="en-US" dirty="0"/>
          </a:p>
        </p:txBody>
      </p:sp>
      <p:pic>
        <p:nvPicPr>
          <p:cNvPr id="4" name="~PP183.WAV">
            <a:hlinkClick r:id="" action="ppaction://media"/>
          </p:cNvPr>
          <p:cNvPicPr>
            <a:picLocks noRot="1" noChangeAspect="1"/>
          </p:cNvPicPr>
          <p:nvPr>
            <a:wavAudioFile r:embed="rId1" name="~PP183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6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5"/>
          <p:cNvSpPr>
            <a:spLocks noChangeArrowheads="1"/>
          </p:cNvSpPr>
          <p:nvPr/>
        </p:nvSpPr>
        <p:spPr bwMode="auto">
          <a:xfrm>
            <a:off x="1368425" y="4038600"/>
            <a:ext cx="64135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Your Attitude Toward Worship in This Life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Prepares You For Your Worship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In the Next Life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720850" y="4343400"/>
            <a:ext cx="54216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Revelation 7:15; </a:t>
            </a:r>
            <a:r>
              <a:rPr lang="en-US" sz="3200" dirty="0" smtClean="0"/>
              <a:t>14:3; </a:t>
            </a:r>
            <a:r>
              <a:rPr lang="en-US" sz="3200" dirty="0"/>
              <a:t>22:3,9</a:t>
            </a:r>
          </a:p>
        </p:txBody>
      </p:sp>
      <p:pic>
        <p:nvPicPr>
          <p:cNvPr id="6" name="~PP2940.WAV">
            <a:hlinkClick r:id="" action="ppaction://media"/>
          </p:cNvPr>
          <p:cNvPicPr>
            <a:picLocks noRot="1" noChangeAspect="1"/>
          </p:cNvPicPr>
          <p:nvPr>
            <a:wavAudioFile r:embed="rId1" name="~PP294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93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5"/>
          <p:cNvSpPr>
            <a:spLocks noChangeArrowheads="1"/>
          </p:cNvSpPr>
          <p:nvPr/>
        </p:nvSpPr>
        <p:spPr bwMode="auto">
          <a:xfrm>
            <a:off x="1368425" y="4038600"/>
            <a:ext cx="64135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7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What is Your Worship Attitude?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9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Your Attitude Toward Worship in This Life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Prepares You For Your Worship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In the Next Life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720850" y="4343400"/>
            <a:ext cx="54216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Revelation 7:15; </a:t>
            </a:r>
            <a:r>
              <a:rPr lang="en-US" sz="3200" dirty="0" smtClean="0"/>
              <a:t>14:3; </a:t>
            </a:r>
            <a:r>
              <a:rPr lang="en-US" sz="3200" dirty="0"/>
              <a:t>22:3,9</a:t>
            </a:r>
          </a:p>
        </p:txBody>
      </p:sp>
      <p:pic>
        <p:nvPicPr>
          <p:cNvPr id="37890" name="Picture 2" descr="https://tse1.mm.bing.net/th?&amp;id=HN.608007450568363724&amp;w=300&amp;h=300&amp;c=0&amp;pid=1.9&amp;rs=0&amp;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~PP2057.WAV">
            <a:hlinkClick r:id="" action="ppaction://media"/>
          </p:cNvPr>
          <p:cNvPicPr>
            <a:picLocks noRot="1" noChangeAspect="1"/>
          </p:cNvPicPr>
          <p:nvPr>
            <a:wavAudioFile r:embed="rId1" name="~PP2057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871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Worship Attitude and Culture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Our Worship Attitude is Affected by Our Present-Day Culture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Get it, and get it quick approach to life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More comfort and convenience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Change the service rather than my attitude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Shorten the worship service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Drive-in sermons and drive-through communion</a:t>
            </a:r>
          </a:p>
        </p:txBody>
      </p:sp>
      <p:pic>
        <p:nvPicPr>
          <p:cNvPr id="4" name="~PP2869.WAV">
            <a:hlinkClick r:id="" action="ppaction://media"/>
          </p:cNvPr>
          <p:cNvPicPr>
            <a:picLocks noRot="1" noChangeAspect="1"/>
          </p:cNvPicPr>
          <p:nvPr>
            <a:wavAudioFile r:embed="rId1" name="~PP286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45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1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Length of Time is Proportional to Level of Interest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Do you spend a long time at sporting events, or school functions?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Do you spend a long time going hunting, fishing, boating, etc.?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Do you spend a long time playing video games or board games, cards, etc.?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Do you spend a long time watching T.V. or movies?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What about your time spent worshipping God?</a:t>
            </a:r>
          </a:p>
        </p:txBody>
      </p:sp>
      <p:pic>
        <p:nvPicPr>
          <p:cNvPr id="4" name="~PP2610.WAV">
            <a:hlinkClick r:id="" action="ppaction://media"/>
          </p:cNvPr>
          <p:cNvPicPr>
            <a:picLocks noRot="1" noChangeAspect="1"/>
          </p:cNvPicPr>
          <p:nvPr>
            <a:wavAudioFile r:embed="rId1" name="~PP261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604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mtClean="0">
                <a:solidFill>
                  <a:srgbClr val="FFFF66"/>
                </a:solidFill>
              </a:rPr>
              <a:t>Improper Worship Attitudes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Attitudes in Worship to Avoid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is a place to socialize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is a ritual, a routine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because “I have to go…”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is just a proper location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is just the proper “5 acts”</a:t>
            </a:r>
          </a:p>
          <a:p>
            <a:pPr lvl="1" eaLnBrk="1" hangingPunct="1">
              <a:buClr>
                <a:schemeClr val="hlink"/>
              </a:buClr>
              <a:buFontTx/>
              <a:buChar char="•"/>
              <a:defRPr/>
            </a:pPr>
            <a:r>
              <a:rPr lang="en-US" dirty="0" smtClean="0"/>
              <a:t>Worship is like a periodic “tune-up”</a:t>
            </a:r>
          </a:p>
        </p:txBody>
      </p:sp>
      <p:pic>
        <p:nvPicPr>
          <p:cNvPr id="4" name="~PP3329.WAV">
            <a:hlinkClick r:id="" action="ppaction://media"/>
          </p:cNvPr>
          <p:cNvPicPr>
            <a:picLocks noRot="1" noChangeAspect="1"/>
          </p:cNvPicPr>
          <p:nvPr>
            <a:wavAudioFile r:embed="rId1" name="~PP332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578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215900" y="3698875"/>
            <a:ext cx="8689975" cy="3048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Proper Attitudes of Worship in the Psalms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Reverently (5:7; 89:7)</a:t>
            </a:r>
          </a:p>
          <a:p>
            <a:pPr eaLnBrk="1" hangingPunct="1">
              <a:defRPr/>
            </a:pPr>
            <a:r>
              <a:rPr lang="en-US" smtClean="0"/>
              <a:t>Lovingly (26:8)</a:t>
            </a:r>
          </a:p>
          <a:p>
            <a:pPr eaLnBrk="1" hangingPunct="1">
              <a:defRPr/>
            </a:pPr>
            <a:r>
              <a:rPr lang="en-US" smtClean="0"/>
              <a:t>Joyfully (95:1-2)</a:t>
            </a:r>
          </a:p>
          <a:p>
            <a:pPr eaLnBrk="1" hangingPunct="1">
              <a:defRPr/>
            </a:pPr>
            <a:r>
              <a:rPr lang="en-US" smtClean="0"/>
              <a:t>Holy (96:7-9)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2672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Thankfully (100:4)</a:t>
            </a:r>
          </a:p>
          <a:p>
            <a:pPr eaLnBrk="1" hangingPunct="1">
              <a:defRPr/>
            </a:pPr>
            <a:r>
              <a:rPr lang="en-US" smtClean="0"/>
              <a:t>Wholeheartedly (111:1)</a:t>
            </a:r>
          </a:p>
          <a:p>
            <a:pPr eaLnBrk="1" hangingPunct="1">
              <a:defRPr/>
            </a:pPr>
            <a:r>
              <a:rPr lang="en-US" smtClean="0"/>
              <a:t>Gladly (122:1)</a:t>
            </a:r>
          </a:p>
          <a:p>
            <a:pPr eaLnBrk="1" hangingPunct="1">
              <a:defRPr/>
            </a:pPr>
            <a:r>
              <a:rPr lang="en-US" smtClean="0"/>
              <a:t>Regularly (145:1-2)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73100" y="4295775"/>
            <a:ext cx="79279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u="sng"/>
              <a:t>These Problems Are Solved with the Right Attitude</a:t>
            </a:r>
          </a:p>
          <a:p>
            <a:pPr algn="ctr"/>
            <a:r>
              <a:rPr lang="en-US" sz="2400"/>
              <a:t>talking, passing notes, “have to go,” drudgery, hypocrisy,</a:t>
            </a:r>
          </a:p>
          <a:p>
            <a:pPr algn="ctr"/>
            <a:r>
              <a:rPr lang="en-US" sz="2400"/>
              <a:t>selfishness, sleeping, daydreaming, boredom,</a:t>
            </a:r>
          </a:p>
          <a:p>
            <a:pPr algn="ctr"/>
            <a:r>
              <a:rPr lang="en-US" sz="2400"/>
              <a:t>clock-watching, “I don’t get anything out of the service…”,</a:t>
            </a:r>
          </a:p>
          <a:p>
            <a:pPr algn="ctr"/>
            <a:r>
              <a:rPr lang="en-US" sz="2400"/>
              <a:t>dreading to come, absenteeism, bare minimum</a:t>
            </a:r>
          </a:p>
          <a:p>
            <a:pPr algn="ctr"/>
            <a:r>
              <a:rPr lang="en-US" sz="2400"/>
              <a:t>attendance, etc.</a:t>
            </a:r>
          </a:p>
        </p:txBody>
      </p:sp>
      <p:pic>
        <p:nvPicPr>
          <p:cNvPr id="7" name="~PP3511.WAV">
            <a:hlinkClick r:id="" action="ppaction://media"/>
          </p:cNvPr>
          <p:cNvPicPr>
            <a:picLocks noRot="1" noChangeAspect="1"/>
          </p:cNvPicPr>
          <p:nvPr>
            <a:wavAudioFile r:embed="rId2" name="~PP3511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1537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223" grpId="0" animBg="1"/>
      <p:bldP spid="9220" grpId="0" build="p"/>
      <p:bldP spid="9221" grpId="0" build="p"/>
      <p:bldP spid="92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Proper Attitudes of Worship by NT Christians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Joy in Preaching and Study of God’s Word (Acts 2:41-42)</a:t>
            </a:r>
          </a:p>
          <a:p>
            <a:pPr eaLnBrk="1" hangingPunct="1">
              <a:defRPr/>
            </a:pPr>
            <a:r>
              <a:rPr lang="en-US" smtClean="0"/>
              <a:t>Joy in Praying (Acts 12:5,12)</a:t>
            </a:r>
          </a:p>
          <a:p>
            <a:pPr eaLnBrk="1" hangingPunct="1">
              <a:defRPr/>
            </a:pPr>
            <a:r>
              <a:rPr lang="en-US" smtClean="0"/>
              <a:t>Joy in Communion (1 Corinthians 10:16)</a:t>
            </a:r>
          </a:p>
          <a:p>
            <a:pPr eaLnBrk="1" hangingPunct="1">
              <a:defRPr/>
            </a:pPr>
            <a:r>
              <a:rPr lang="en-US" smtClean="0"/>
              <a:t>Joy in Contributing (2 Corinthians 9:6-7)</a:t>
            </a:r>
          </a:p>
          <a:p>
            <a:pPr eaLnBrk="1" hangingPunct="1">
              <a:defRPr/>
            </a:pPr>
            <a:r>
              <a:rPr lang="en-US" smtClean="0"/>
              <a:t>Joy in Singing (Colossians 3:16)</a:t>
            </a:r>
          </a:p>
        </p:txBody>
      </p:sp>
      <p:pic>
        <p:nvPicPr>
          <p:cNvPr id="4" name="~PP3667.WAV">
            <a:hlinkClick r:id="" action="ppaction://media"/>
          </p:cNvPr>
          <p:cNvPicPr>
            <a:picLocks noRot="1" noChangeAspect="1"/>
          </p:cNvPicPr>
          <p:nvPr>
            <a:wavAudioFile r:embed="rId2" name="~PP3667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276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2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What Brings Joy to Your Life?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0"/>
              </a:spcBef>
              <a:buNone/>
              <a:defRPr/>
            </a:pPr>
            <a:r>
              <a:rPr lang="en-US" sz="2400" dirty="0" smtClean="0"/>
              <a:t>When you understand the value, importance, or greatness of something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None/>
              <a:defRPr/>
            </a:pPr>
            <a:r>
              <a:rPr lang="en-US" sz="2400" dirty="0" smtClean="0"/>
              <a:t>Num. 23:19 “God is not a man, that He should lie,</a:t>
            </a:r>
            <a:br>
              <a:rPr lang="en-US" sz="2400" dirty="0" smtClean="0"/>
            </a:br>
            <a:r>
              <a:rPr lang="en-US" sz="2400" dirty="0" smtClean="0"/>
              <a:t>Nor a son of man, that He should repent;</a:t>
            </a:r>
            <a:br>
              <a:rPr lang="en-US" sz="2400" dirty="0" smtClean="0"/>
            </a:br>
            <a:r>
              <a:rPr lang="en-US" sz="2400" dirty="0" smtClean="0"/>
              <a:t>Has He said, and will He not do it?</a:t>
            </a:r>
            <a:br>
              <a:rPr lang="en-US" sz="2400" dirty="0" smtClean="0"/>
            </a:br>
            <a:r>
              <a:rPr lang="en-US" sz="2400" dirty="0" smtClean="0"/>
              <a:t>Or has He spoken, and will He not make it good?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None/>
              <a:defRPr/>
            </a:pPr>
            <a:r>
              <a:rPr lang="en-US" sz="2400" dirty="0" smtClean="0"/>
              <a:t>Hos. 11:9 I will not execute My fierce anger;</a:t>
            </a:r>
            <a:br>
              <a:rPr lang="en-US" sz="2400" dirty="0" smtClean="0"/>
            </a:br>
            <a:r>
              <a:rPr lang="en-US" sz="2400" dirty="0" smtClean="0"/>
              <a:t>I will not destroy Ephraim again.</a:t>
            </a:r>
            <a:br>
              <a:rPr lang="en-US" sz="2400" dirty="0" smtClean="0"/>
            </a:br>
            <a:r>
              <a:rPr lang="en-US" sz="2400" dirty="0" smtClean="0"/>
              <a:t>For I am God and not man, the Holy One in your midst,</a:t>
            </a:r>
            <a:br>
              <a:rPr lang="en-US" sz="2400" dirty="0" smtClean="0"/>
            </a:br>
            <a:r>
              <a:rPr lang="en-US" sz="2400" dirty="0" smtClean="0"/>
              <a:t>And I will not come in wrath.</a:t>
            </a:r>
          </a:p>
        </p:txBody>
      </p:sp>
      <p:pic>
        <p:nvPicPr>
          <p:cNvPr id="4" name="~PP1951.WAV">
            <a:hlinkClick r:id="" action="ppaction://media"/>
          </p:cNvPr>
          <p:cNvPicPr>
            <a:picLocks noRot="1" noChangeAspect="1"/>
          </p:cNvPicPr>
          <p:nvPr>
            <a:wavAudioFile r:embed="rId1" name="~PP1951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361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6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What Brings Joy to Your Life?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When you get a good feeling about something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Isa. 40:31 Yet those who wait for the </a:t>
            </a:r>
            <a:r>
              <a:rPr lang="en-US" cap="small" dirty="0" smtClean="0"/>
              <a:t>Lord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Will gain new strength;</a:t>
            </a:r>
            <a:br>
              <a:rPr lang="en-US" dirty="0" smtClean="0"/>
            </a:br>
            <a:r>
              <a:rPr lang="en-US" dirty="0" smtClean="0"/>
              <a:t>They will mount up </a:t>
            </a:r>
            <a:r>
              <a:rPr lang="en-US" i="1" dirty="0" smtClean="0"/>
              <a:t>with</a:t>
            </a:r>
            <a:r>
              <a:rPr lang="en-US" dirty="0" smtClean="0"/>
              <a:t> wings like eagles,</a:t>
            </a:r>
            <a:br>
              <a:rPr lang="en-US" dirty="0" smtClean="0"/>
            </a:br>
            <a:r>
              <a:rPr lang="en-US" dirty="0" smtClean="0"/>
              <a:t>They will run and not get tired,</a:t>
            </a:r>
            <a:br>
              <a:rPr lang="en-US" dirty="0" smtClean="0"/>
            </a:br>
            <a:r>
              <a:rPr lang="en-US" dirty="0" smtClean="0"/>
              <a:t>They will walk and not become weary; </a:t>
            </a:r>
          </a:p>
        </p:txBody>
      </p:sp>
      <p:pic>
        <p:nvPicPr>
          <p:cNvPr id="4" name="~PP2119.WAV">
            <a:hlinkClick r:id="" action="ppaction://media"/>
          </p:cNvPr>
          <p:cNvPicPr>
            <a:picLocks noRot="1" noChangeAspect="1"/>
          </p:cNvPicPr>
          <p:nvPr>
            <a:wavAudioFile r:embed="rId1" name="~PP2119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33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6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solidFill>
                  <a:srgbClr val="FFFF66"/>
                </a:solidFill>
              </a:rPr>
              <a:t>Worship Attitude</a:t>
            </a:r>
            <a:br>
              <a:rPr lang="en-US" sz="4000" smtClean="0">
                <a:solidFill>
                  <a:srgbClr val="FFFF66"/>
                </a:solidFill>
              </a:rPr>
            </a:br>
            <a:r>
              <a:rPr lang="en-US" sz="2800" smtClean="0"/>
              <a:t>What Brings Joy to Your Life?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When you get a good feeling about something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dirty="0" smtClean="0"/>
              <a:t>2 Cor. 4:16 </a:t>
            </a:r>
            <a:r>
              <a:rPr lang="en-US" b="1" baseline="30000" dirty="0" smtClean="0"/>
              <a:t>16 </a:t>
            </a:r>
            <a:r>
              <a:rPr lang="en-US" dirty="0" smtClean="0"/>
              <a:t>Therefore we do not lose heart, but though our outer man is decaying, yet our inner man is being renewed day by day</a:t>
            </a:r>
          </a:p>
          <a:p>
            <a:r>
              <a:rPr lang="en-US" dirty="0" smtClean="0"/>
              <a:t>Ephesians 4:23</a:t>
            </a:r>
            <a:r>
              <a:rPr lang="en-US" b="1" baseline="30000" dirty="0" smtClean="0"/>
              <a:t> </a:t>
            </a:r>
            <a:r>
              <a:rPr lang="en-US" dirty="0" smtClean="0"/>
              <a:t>and that you be renewed in the spirit of your mind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defRPr/>
            </a:pPr>
            <a:endParaRPr lang="en-US" dirty="0" smtClean="0"/>
          </a:p>
        </p:txBody>
      </p:sp>
      <p:pic>
        <p:nvPicPr>
          <p:cNvPr id="4" name="~PP3192.WAV">
            <a:hlinkClick r:id="" action="ppaction://media"/>
          </p:cNvPr>
          <p:cNvPicPr>
            <a:picLocks noRot="1" noChangeAspect="1"/>
          </p:cNvPicPr>
          <p:nvPr>
            <a:wavAudioFile r:embed="rId1" name="~PP3192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8311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60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5|6.6|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5|7.3|12.8|19.9|7|63.3|17.5|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5|15.7|17.4|9.3"/>
</p:tagLst>
</file>

<file path=ppt/theme/theme1.xml><?xml version="1.0" encoding="utf-8"?>
<a:theme xmlns:a="http://schemas.openxmlformats.org/drawingml/2006/main" name="Beam">
  <a:themeElements>
    <a:clrScheme name="Beam 8">
      <a:dk1>
        <a:srgbClr val="881700"/>
      </a:dk1>
      <a:lt1>
        <a:srgbClr val="FAF9E6"/>
      </a:lt1>
      <a:dk2>
        <a:srgbClr val="990000"/>
      </a:dk2>
      <a:lt2>
        <a:srgbClr val="EADC78"/>
      </a:lt2>
      <a:accent1>
        <a:srgbClr val="FF6600"/>
      </a:accent1>
      <a:accent2>
        <a:srgbClr val="B86D52"/>
      </a:accent2>
      <a:accent3>
        <a:srgbClr val="CAAAAA"/>
      </a:accent3>
      <a:accent4>
        <a:srgbClr val="D6D5C4"/>
      </a:accent4>
      <a:accent5>
        <a:srgbClr val="FFB8AA"/>
      </a:accent5>
      <a:accent6>
        <a:srgbClr val="A66249"/>
      </a:accent6>
      <a:hlink>
        <a:srgbClr val="D78D15"/>
      </a:hlink>
      <a:folHlink>
        <a:srgbClr val="C6B37E"/>
      </a:folHlink>
    </a:clrScheme>
    <a:fontScheme name="Be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549</TotalTime>
  <Words>652</Words>
  <Application>Microsoft Office PowerPoint</Application>
  <PresentationFormat>On-screen Show (4:3)</PresentationFormat>
  <Paragraphs>106</Paragraphs>
  <Slides>18</Slides>
  <Notes>18</Notes>
  <HiddenSlides>0</HiddenSlides>
  <MMClips>18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Beam</vt:lpstr>
      <vt:lpstr>Joy of Worship</vt:lpstr>
      <vt:lpstr>Worship Attitude and Culture</vt:lpstr>
      <vt:lpstr>Length of Time is Proportional to Level of Interest</vt:lpstr>
      <vt:lpstr>Improper Worship Attitudes</vt:lpstr>
      <vt:lpstr>Worship Attitude Proper Attitudes of Worship in the Psalms</vt:lpstr>
      <vt:lpstr>Worship Attitude Proper Attitudes of Worship by NT Christians</vt:lpstr>
      <vt:lpstr>Worship Attitude What Brings Joy to Your Life?</vt:lpstr>
      <vt:lpstr>Worship Attitude What Brings Joy to Your Life?</vt:lpstr>
      <vt:lpstr>Worship Attitude What Brings Joy to Your Life?</vt:lpstr>
      <vt:lpstr>Worship Attitude What Brings Joy to Your Life?</vt:lpstr>
      <vt:lpstr>Worship Time Time Spent Worshipping God is Time Well Spent</vt:lpstr>
      <vt:lpstr>What is Your Worship Attitude?</vt:lpstr>
      <vt:lpstr>What is Your Worship Attitude?</vt:lpstr>
      <vt:lpstr>What is Your Worship Attitude?</vt:lpstr>
      <vt:lpstr>What is Your Worship Attitude?</vt:lpstr>
      <vt:lpstr>What is Your Worship Attitude?</vt:lpstr>
      <vt:lpstr>What is Your Worship Attitude?</vt:lpstr>
      <vt:lpstr>What is Your Worship Attitude?</vt:lpstr>
    </vt:vector>
  </TitlesOfParts>
  <Company>Memorial Blvd. Church of Christ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Joy of Worship</dc:title>
  <dc:creator>Chris Reeves</dc:creator>
  <cp:lastModifiedBy>Joe</cp:lastModifiedBy>
  <cp:revision>60</cp:revision>
  <dcterms:created xsi:type="dcterms:W3CDTF">2003-10-02T16:28:14Z</dcterms:created>
  <dcterms:modified xsi:type="dcterms:W3CDTF">2014-08-31T16:02:04Z</dcterms:modified>
</cp:coreProperties>
</file>