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577" r:id="rId3"/>
    <p:sldId id="1578" r:id="rId4"/>
    <p:sldId id="1579" r:id="rId5"/>
    <p:sldId id="1580" r:id="rId6"/>
    <p:sldId id="1581" r:id="rId7"/>
    <p:sldId id="1582" r:id="rId8"/>
    <p:sldId id="1583" r:id="rId9"/>
    <p:sldId id="1584" r:id="rId10"/>
    <p:sldId id="1585" r:id="rId11"/>
    <p:sldId id="1586" r:id="rId12"/>
    <p:sldId id="1587" r:id="rId13"/>
    <p:sldId id="1588" r:id="rId14"/>
    <p:sldId id="1589" r:id="rId15"/>
    <p:sldId id="1590" r:id="rId16"/>
    <p:sldId id="1591" r:id="rId17"/>
    <p:sldId id="1592" r:id="rId18"/>
    <p:sldId id="1593" r:id="rId19"/>
    <p:sldId id="1594" r:id="rId20"/>
    <p:sldId id="1595" r:id="rId21"/>
    <p:sldId id="1596" r:id="rId22"/>
    <p:sldId id="1597" r:id="rId23"/>
    <p:sldId id="1598" r:id="rId24"/>
    <p:sldId id="1599" r:id="rId25"/>
    <p:sldId id="1600" r:id="rId26"/>
    <p:sldId id="1601" r:id="rId27"/>
    <p:sldId id="1602" r:id="rId28"/>
    <p:sldId id="1603" r:id="rId29"/>
    <p:sldId id="1604" r:id="rId30"/>
    <p:sldId id="1605" r:id="rId31"/>
    <p:sldId id="1606" r:id="rId32"/>
    <p:sldId id="1607" r:id="rId33"/>
    <p:sldId id="1608" r:id="rId34"/>
    <p:sldId id="1609" r:id="rId35"/>
    <p:sldId id="1610" r:id="rId36"/>
    <p:sldId id="1611" r:id="rId37"/>
    <p:sldId id="1612" r:id="rId38"/>
    <p:sldId id="1613" r:id="rId39"/>
    <p:sldId id="1614" r:id="rId40"/>
    <p:sldId id="1615" r:id="rId41"/>
    <p:sldId id="1616" r:id="rId42"/>
    <p:sldId id="1617" r:id="rId43"/>
    <p:sldId id="1618" r:id="rId44"/>
    <p:sldId id="1619" r:id="rId45"/>
    <p:sldId id="1620" r:id="rId46"/>
    <p:sldId id="1621" r:id="rId47"/>
    <p:sldId id="1622" r:id="rId4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viewProps" Target="viewProps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microsoft.com/office/2016/11/relationships/changesInfo" Target="changesInfos/changesInfo1.xml"/><Relationship Id="rId5" Type="http://schemas.openxmlformats.org/officeDocument/2006/relationships/slide" Target="slides/slide3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8" Type="http://schemas.openxmlformats.org/officeDocument/2006/relationships/slide" Target="slides/slide6.xml"/><Relationship Id="rId51" Type="http://schemas.openxmlformats.org/officeDocument/2006/relationships/theme" Target="theme/theme1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502348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654499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32126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40209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576106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988459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726070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60405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86884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82898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97049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3807541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84307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선지자 예레미야에게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사람의 땅에 대하여 하신 말씀이라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50561026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갈대아가 약탈을 당할 것이라 그를 약탈하는 자마다 만족하리라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5110078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나의 소유를 노략하는 자여 너희가 즐거워하며 기뻐하고 타작하는 송아지 같이 발굽을 구르며 군마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98497825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너희의 어머니가 큰 수치를 당하리라 너희를 낳은 자가 치욕을 당하리라 보라 그가 나라들 가운데의 마지막과 광야와 마른 땅과 거친 계곡이 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06497339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진노로 말미암아 주민이 없어 완전히 황무지가 될 것이라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지나가는 자마다 그 모든 재난에 놀라며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탄식하리로다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78818859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둘러 대열을 벌이고 활을 당기는 모든 자여 화살을 아끼지 말고 쏘라 그가 여호와께 범죄하였음이라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95605734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주위에서 고함을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지르리로다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항복하였고 그 요새는 무너졌고 그 성벽은 허물어졌으니 이는 여호와께서 그가 행한 대로 그에게 내리시는 보복이라 그가 행한 대로 그에게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갚으시는도다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67582283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파종하는 자와 추수 때에 낫을 잡은 자를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바벨론에서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끊어 버리라 사람들이 그 압박하는 칼을 두려워하여 각기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동족에게로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돌아가며 고향으로 도망하리라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420236063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이스라엘은 흩어진 양이라 사자들이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따르도다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처음에는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앗수르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왕이 먹었고 다음에는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느부갓네살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왕이 그의 뼈를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꺾도다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09808202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만군의 여호와 이스라엘의 하나님이 이와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보라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앗수르의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왕을 벌한 것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왕과 그 땅을 벌하고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48097859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이스라엘을 다시 그의 목장으로 돌아가게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갈멜과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바산에서 양을 기를 것이며 그의 마음이 에브라임과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산에서 만족하리라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9501548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나라들 가운데에 전파하라 공포하라 깃발을 세우라 숨김이 없이 공포하여 이르라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함락되고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벨이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수치를 당하며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므로닥이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부스러지며 그 신상들은 수치를 당하며 우상들은 부스러진다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54848880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날 그 때에는 이스라엘의 죄악을 찾을지라도 없겠고 유다의 죄를 찾을지라도 찾아내지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내가 남긴 자를 용서할 것임이라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56274429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올라가서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므라다임의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땅을 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브곳의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주민을 쳐서 진멸하되 내가 너희에게 명령한 대로 다하라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77032176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땅에 싸움의 소리와 큰 파멸이 있으리라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14799525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온 세계의 망치가 어찌 그리 꺾여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부서졌는고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어찌 그리 나라들 가운데에 황무지가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되었는고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46497846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너를 잡으려고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올무를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놓았더니 네가 깨닫지 못하여 걸렸고 네가 여호와와 싸웠으므로 발각되어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잡혔도다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55927941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그의 병기창을 열고 분노의 무기를 꺼냄은 주 만군의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사람의 땅에 행할 일이 있음이라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81165040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먼 곳에 있는 너희는 와서 그를 치고 그의 곳간을 열고 그것을 곡식더미처럼 쌓아 올려라 그를 진멸하고 남기지 말라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95194079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황소를 다 죽이라 그를 도살하려 내려 보내라 그들에게 화 있도다 그들의 날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벌 받는 때가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이르렀음이로다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03452119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 땅에서 도피한 자의 소리여 시온에서 우리 하나님 여호와의 보복하시는 것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성전의 보복하시는 것을 선포하는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78875319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활 쏘는 자를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소집하라 활을 당기는 자여 그 사면으로 진을 쳐서 피하는 자가 없게 하라 그가 일한 대로 갚고 그가 행한 대로 그에게 갚으라 그가 이스라엘의 거룩한 자 여호와를 향하여 교만하였음이라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7126453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한 나라가 북쪽에서 나와서 그를 쳐서 그 땅으로 황폐하게 하여 그 가운데에 사는 자가 없게 할 것임이라 사람이나 짐승이 다 도망할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것임이니라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70999170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그 날에 장정들이 그 거리에 엎드러지겠고 군사들이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멸절되리라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421265571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 만군의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교만한 자여 보라 내가 너를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대적하나니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너의 날 곧 내가 너를 벌할 때가 이르렀음이라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37604686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교만한 자가 걸려 넘어지겠고 그를 일으킬 자가 없을 것이며 내가 그의 성읍들에 불을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지르리니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주위에 있는 것을 다 삼키리라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74075783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만군의 여호와께서 이와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 자손과 유다 자손이 함께 학대를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받는도다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그들을 사로잡은 자는 다 그들을 붙들고 놓아 주지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65666644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그들의 구원자는 강하니 그의 이름은 만군의 여호와라 반드시 그들 때문에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싸우시리니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땅에 평안함을 주고 바벨론 주민은 불안하게 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573591832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칼이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갈대아인의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위에와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바벨론 주민의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위에와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고관들과 지혜로운 자의 위에 떨어지리라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4172455415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칼이 자랑하는 자의 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떨어지리니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어리석게 될 것이며 칼이 용사의 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떨어지리니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놀랄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348811730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칼이 그들의 말들과 병거들과 그들 중에 있는 여러 민족의 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떨어지리니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여인들 같이 될 것이며 칼이 보물 위에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떨어지리니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그것이 약탈되리라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388795187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가뭄이 물 위에 내리어 그것을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말리리니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그 땅이 조각한 신상의 땅이요 그들은 무서운 것을 보고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실성하였음이니라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063920941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사막의 들짐승이 승냥이와 함께 거기에 살겠고 타조도 그 가운데에 살 것이요 영원히 주민이 없으며 대대에 살 자가 없으리라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3495723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날 그 때에 이스라엘 자손이 돌아오며 유다 자손도 함께 돌아오되 그들이 울면서 그 길을 가며 그의 하나님 여호와께 구할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72668363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하나님께서 소돔과 고모라와 그 이웃 성읍들을 뒤엎었듯이 거기에 사는 사람이 없게 하며 그 가운데에 머물러 사는 사람이 아무도 없게 하시리라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911388667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한 민족이 북쪽에서 오고 큰 나라와 여러 왕이 충동을 받아 땅 끝에서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일어나리니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492031422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활과 투창을 가진 자라 잔인하여 불쌍히 여기지 아니하며 그들의 목소리는 바다가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설레임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딸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말을 타고 무사 같이 각기 네 앞에서 대열을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갖추었도다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918273596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왕이 그 소문을 듣고 손이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약하여지며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고통에 사로잡혀 해산하는 여인처럼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진통하는도다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913163267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사자가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요단의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깊은 숲에서 나타나듯이 그가 와서 견고한 처소를 칠 것이라 내가 즉시 그들을 거기에서 쫓아내고 택한 자를 내가 그 자리에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세우리니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나와 같은 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출두하라고 나에게 명령할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앞에 설 목자가 누구냐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865400954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대한 여호와의 계획과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사람의 땅에 대하여 품은 여호와의 생각을 들으라 양 떼의 어린 것들을 그들이 반드시 끌어 가고 그들의 초장을 황폐하게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422066248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약탈 당하는 소리에 땅이 진동하며 그 부르짖음이 나라들 가운데에 들리리라 하시도다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40290790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그 얼굴을 시온으로 향하여 그 길을 물으며 말하기를 너희는 오라 잊을 수 없는 영원한 언약으로 여호와와 연합하라 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237267283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백성은 잃어 버린 양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떼로다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목자들이 그들을 곁길로 가게 하여 산으로 돌이키게 하였으므로 그들이 산에서 언덕으로 돌아다니며 쉴 곳을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잊었도다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41597054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그들을 만나는 자들은 그들을 삼키며 그의 대적은 말하기를 그들이 여호와 곧 의로운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처소시며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조상들의 소망이신 여호와께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범죄하였음인즉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우리는 무죄하다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7538625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바벨론 가운데에서 도망하라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사람의 땅에서 나오라 양 떼에 앞서가는 숫염소 같이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13561278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내가 큰 민족의 무리를 북쪽에서 올라오게 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바벨론을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대항하게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대열을 벌이고 쳐서 정복할 것이라 그들의 화살은 노련한 용사의 화살 같아서 허공을 치지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예레미야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50</a:t>
            </a:r>
          </a:p>
        </p:txBody>
      </p:sp>
    </p:spTree>
    <p:extLst>
      <p:ext uri="{BB962C8B-B14F-4D97-AF65-F5344CB8AC3E}">
        <p14:creationId xmlns:p14="http://schemas.microsoft.com/office/powerpoint/2010/main" val="36714554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65</TotalTime>
  <Words>1003</Words>
  <Application>Microsoft Office PowerPoint</Application>
  <PresentationFormat>와이드스크린</PresentationFormat>
  <Paragraphs>92</Paragraphs>
  <Slides>46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46</vt:i4>
      </vt:variant>
    </vt:vector>
  </HeadingPairs>
  <TitlesOfParts>
    <vt:vector size="52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2024-01-26T05:01:43Z</dcterms:modified>
</cp:coreProperties>
</file>