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10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81" autoAdjust="0"/>
  </p:normalViewPr>
  <p:slideViewPr>
    <p:cSldViewPr>
      <p:cViewPr>
        <p:scale>
          <a:sx n="86" d="100"/>
          <a:sy n="86" d="100"/>
        </p:scale>
        <p:origin x="-1308" y="7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000250" y="0"/>
            <a:ext cx="4857750" cy="9144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2571750" y="4572000"/>
            <a:ext cx="9144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2525151" y="711200"/>
            <a:ext cx="3829050" cy="3824224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2515831" y="4719819"/>
            <a:ext cx="3836084" cy="1468331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4403418" y="8743928"/>
            <a:ext cx="1501848" cy="302536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56BA714-986C-4F13-90D1-51EDB144BD46}" type="datetimeFigureOut">
              <a:rPr lang="th-TH" smtClean="0"/>
              <a:pPr/>
              <a:t>18/01/56</a:t>
            </a:fld>
            <a:endParaRPr lang="th-TH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114550" y="8743928"/>
            <a:ext cx="2195792" cy="3048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910663" y="8741664"/>
            <a:ext cx="441252" cy="3048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179A355-2FF2-41A7-94DB-34B7442211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6BA714-986C-4F13-90D1-51EDB144BD46}" type="datetimeFigureOut">
              <a:rPr lang="th-TH" smtClean="0"/>
              <a:pPr/>
              <a:t>18/01/56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9A355-2FF2-41A7-94DB-34B7442211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14900" y="366608"/>
            <a:ext cx="1143000" cy="7802033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90"/>
            <a:ext cx="4514850" cy="780203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82112" y="8743928"/>
            <a:ext cx="1501848" cy="302536"/>
          </a:xfrm>
        </p:spPr>
        <p:txBody>
          <a:bodyPr/>
          <a:lstStyle>
            <a:extLst/>
          </a:lstStyle>
          <a:p>
            <a:fld id="{856BA714-986C-4F13-90D1-51EDB144BD46}" type="datetimeFigureOut">
              <a:rPr lang="th-TH" smtClean="0"/>
              <a:pPr/>
              <a:t>18/01/56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" y="8741664"/>
            <a:ext cx="2743200" cy="304800"/>
          </a:xfrm>
        </p:spPr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90872" y="8737600"/>
            <a:ext cx="441252" cy="3048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179A355-2FF2-41A7-94DB-34B7442211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6BA714-986C-4F13-90D1-51EDB144BD46}" type="datetimeFigureOut">
              <a:rPr lang="th-TH" smtClean="0"/>
              <a:pPr/>
              <a:t>18/01/56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9A355-2FF2-41A7-94DB-34B7442211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762450"/>
            <a:ext cx="4691616" cy="1816100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100" y="2540001"/>
            <a:ext cx="4691616" cy="991343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43179" y="8742413"/>
            <a:ext cx="1501848" cy="302536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56BA714-986C-4F13-90D1-51EDB144BD46}" type="datetimeFigureOut">
              <a:rPr lang="th-TH" smtClean="0"/>
              <a:pPr/>
              <a:t>18/01/56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01519" y="8742413"/>
            <a:ext cx="2171700" cy="3048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50464" y="8740149"/>
            <a:ext cx="441252" cy="304800"/>
          </a:xfrm>
        </p:spPr>
        <p:txBody>
          <a:bodyPr/>
          <a:lstStyle>
            <a:extLst/>
          </a:lstStyle>
          <a:p>
            <a:fld id="{3179A355-2FF2-41A7-94DB-34B7442211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2640330" cy="6034617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34106" y="2133601"/>
            <a:ext cx="2640330" cy="6034617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6BA714-986C-4F13-90D1-51EDB144BD46}" type="datetimeFigureOut">
              <a:rPr lang="th-TH" smtClean="0"/>
              <a:pPr/>
              <a:t>18/01/56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9A355-2FF2-41A7-94DB-34B7442211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7823200"/>
            <a:ext cx="2640330" cy="6096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134106" y="7823200"/>
            <a:ext cx="2640330" cy="6096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" y="2282453"/>
            <a:ext cx="2640330" cy="5486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34106" y="2282453"/>
            <a:ext cx="2640330" cy="5486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6BA714-986C-4F13-90D1-51EDB144BD46}" type="datetimeFigureOut">
              <a:rPr lang="th-TH" smtClean="0"/>
              <a:pPr/>
              <a:t>18/01/56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9A355-2FF2-41A7-94DB-34B7442211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6BA714-986C-4F13-90D1-51EDB144BD46}" type="datetimeFigureOut">
              <a:rPr lang="th-TH" smtClean="0"/>
              <a:pPr/>
              <a:t>18/01/56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9A355-2FF2-41A7-94DB-34B7442211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56BA714-986C-4F13-90D1-51EDB144BD46}" type="datetimeFigureOut">
              <a:rPr lang="th-TH" smtClean="0"/>
              <a:pPr/>
              <a:t>18/01/56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9A355-2FF2-41A7-94DB-34B7442211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4423410" cy="156464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42900" y="1996555"/>
            <a:ext cx="4423410" cy="803349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" y="2844800"/>
            <a:ext cx="5429250" cy="58290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6BA714-986C-4F13-90D1-51EDB144BD46}" type="datetimeFigureOut">
              <a:rPr lang="th-TH" smtClean="0"/>
              <a:pPr/>
              <a:t>18/01/56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9A355-2FF2-41A7-94DB-34B7442211E3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448477" y="1339558"/>
            <a:ext cx="3239645" cy="575009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447530" y="1331756"/>
            <a:ext cx="3239645" cy="575009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824" y="1524000"/>
            <a:ext cx="2571750" cy="27432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41824" y="4378179"/>
            <a:ext cx="2571750" cy="256032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6BA714-986C-4F13-90D1-51EDB144BD46}" type="datetimeFigureOut">
              <a:rPr lang="th-TH" smtClean="0"/>
              <a:pPr/>
              <a:t>18/01/56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79A355-2FF2-41A7-94DB-34B7442211E3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497762" y="1388003"/>
            <a:ext cx="3154680" cy="560832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6115050" y="0"/>
            <a:ext cx="742950" cy="9144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29250" cy="1524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342900" y="2145888"/>
            <a:ext cx="5429250" cy="646176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3184452" y="8743928"/>
            <a:ext cx="1501848" cy="302536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56BA714-986C-4F13-90D1-51EDB144BD46}" type="datetimeFigureOut">
              <a:rPr lang="th-TH" smtClean="0"/>
              <a:pPr/>
              <a:t>18/01/56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42900" y="8743928"/>
            <a:ext cx="2743200" cy="3048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th-TH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4688586" y="8741664"/>
            <a:ext cx="441252" cy="3048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179A355-2FF2-41A7-94DB-34B7442211E3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VbbYYUMI-c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3591;&#3634;&#3609;&#3626;&#3629;&#3609;\&#3648;&#3607;&#3629;&#3617;2&#3611;&#3637;55\Boyzone\Father%20&amp;%20SON\Ronan_Keating_Yusuf_-_Father_And_Son.mp4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hyperlink" Target="http://www.youtube.com/artist/Ronan_Keating?feature=watch_video_titl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844824" cy="5940152"/>
          </a:xfrm>
        </p:spPr>
        <p:txBody>
          <a:bodyPr/>
          <a:lstStyle/>
          <a:p>
            <a:pPr algn="ctr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F</a:t>
            </a:r>
            <a:br>
              <a:rPr lang="en-US" sz="2800" dirty="0" smtClean="0"/>
            </a:br>
            <a:r>
              <a:rPr lang="en-US" sz="2800" dirty="0" smtClean="0"/>
              <a:t>A</a:t>
            </a:r>
            <a:br>
              <a:rPr lang="en-US" sz="2800" dirty="0" smtClean="0"/>
            </a:br>
            <a:r>
              <a:rPr lang="en-US" sz="2800" dirty="0" smtClean="0"/>
              <a:t>T</a:t>
            </a:r>
            <a:br>
              <a:rPr lang="en-US" sz="2800" dirty="0" smtClean="0"/>
            </a:br>
            <a:r>
              <a:rPr lang="en-US" sz="2800" dirty="0" smtClean="0"/>
              <a:t>H</a:t>
            </a:r>
            <a:br>
              <a:rPr lang="en-US" sz="2800" dirty="0" smtClean="0"/>
            </a:br>
            <a:r>
              <a:rPr lang="en-US" sz="2800" dirty="0" smtClean="0"/>
              <a:t>E</a:t>
            </a:r>
            <a:br>
              <a:rPr lang="en-US" sz="2800" dirty="0" smtClean="0"/>
            </a:br>
            <a:r>
              <a:rPr lang="en-US" sz="2800" dirty="0" smtClean="0"/>
              <a:t>R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&amp;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S</a:t>
            </a:r>
            <a:br>
              <a:rPr lang="en-US" sz="2800" dirty="0" smtClean="0"/>
            </a:br>
            <a:r>
              <a:rPr lang="en-US" sz="2800" dirty="0" smtClean="0"/>
              <a:t>O</a:t>
            </a:r>
            <a:br>
              <a:rPr lang="en-US" sz="2800" dirty="0" smtClean="0"/>
            </a:br>
            <a:r>
              <a:rPr lang="en-US" sz="2800" dirty="0" smtClean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4824" y="251520"/>
            <a:ext cx="5013175" cy="8892479"/>
          </a:xfrm>
        </p:spPr>
        <p:txBody>
          <a:bodyPr>
            <a:normAutofit lnSpcReduction="10000"/>
          </a:bodyPr>
          <a:lstStyle/>
          <a:p>
            <a:pPr algn="ctr"/>
            <a:endParaRPr lang="en-US" sz="1200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It's not time to make a change,  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Just relax take it easy 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You're still young that's your fault, 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There's so much you have to know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Find a girl, settle down. If you want, you can marry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Look at me I am old but I'm happy</a:t>
            </a:r>
          </a:p>
          <a:p>
            <a:pPr algn="ctr"/>
            <a:endParaRPr lang="en-US" sz="1200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I was once like you are now, 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And I know that it's not easy to become 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When you've found something going on.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But take your time think a lot,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 think of everything  you've got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For you will still be here tomorrow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 but your dreams may not...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 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How can I try to explain? 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When I do it turns away again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And it's always been the same, same old story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From the moment I could talk. I was ordered to listen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Now there's a way, and I know that I have to go away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I know, I have to go...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 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It's not time to make a change. 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Just sit down And take it slowly you're still young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 that's your fault. There's so much you have to go through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Find a girl, settle down If you want, you can marry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Look at me I am old But I'm happy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 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All the times, that I've cried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Keeping all the things I knew inside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And it's hard but it's harder to ignore it 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If they were right I'd agree but it's them</a:t>
            </a:r>
          </a:p>
          <a:p>
            <a:pPr algn="ctr"/>
            <a:r>
              <a:rPr lang="en-US" sz="1200" dirty="0" smtClean="0">
                <a:latin typeface="Aharoni" pitchFamily="2" charset="-79"/>
                <a:cs typeface="Aharoni" pitchFamily="2" charset="-79"/>
              </a:rPr>
              <a:t>they know not me that I have to go away</a:t>
            </a:r>
          </a:p>
          <a:p>
            <a:r>
              <a:rPr lang="en-US" sz="1200" dirty="0" smtClean="0">
                <a:latin typeface="Aharoni" pitchFamily="2" charset="-79"/>
                <a:cs typeface="Aharoni" pitchFamily="2" charset="-79"/>
              </a:rPr>
              <a:t> </a:t>
            </a:r>
          </a:p>
          <a:p>
            <a:r>
              <a:rPr lang="en-US" sz="1200" dirty="0" smtClean="0">
                <a:latin typeface="Aharoni" pitchFamily="2" charset="-79"/>
                <a:cs typeface="Aharoni" pitchFamily="2" charset="-79"/>
              </a:rPr>
              <a:t> </a:t>
            </a:r>
          </a:p>
          <a:p>
            <a:r>
              <a:rPr lang="en-US" sz="1200" dirty="0" smtClean="0">
                <a:latin typeface="Aharoni" pitchFamily="2" charset="-79"/>
                <a:cs typeface="Aharoni" pitchFamily="2" charset="-79"/>
              </a:rPr>
              <a:t> </a:t>
            </a:r>
          </a:p>
        </p:txBody>
      </p:sp>
      <p:pic>
        <p:nvPicPr>
          <p:cNvPr id="13314" name="Picture 2" descr="http://resources2.news.com.au/images/2010/01/20/1225821/699050-boyz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640" y="6804248"/>
            <a:ext cx="2316371" cy="1737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29250" cy="1048936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1400" dirty="0" smtClean="0">
                <a:hlinkClick r:id="rId3"/>
              </a:rPr>
              <a:t/>
            </a:r>
            <a:br>
              <a:rPr lang="en-US" sz="1400" dirty="0" smtClean="0">
                <a:hlinkClick r:id="rId3"/>
              </a:rPr>
            </a:br>
            <a:r>
              <a:rPr lang="en-US" sz="1600" dirty="0" smtClean="0">
                <a:hlinkClick r:id="rId4"/>
              </a:rPr>
              <a:t>Ronan Keating</a:t>
            </a:r>
            <a:r>
              <a:rPr lang="en-US" sz="1600" dirty="0" smtClean="0"/>
              <a:t>, Yusuf - Father And Son</a:t>
            </a:r>
            <a:br>
              <a:rPr lang="en-US" sz="1600" dirty="0" smtClean="0"/>
            </a:br>
            <a:r>
              <a:rPr lang="en-US" sz="1600" dirty="0" smtClean="0">
                <a:hlinkClick r:id="rId3"/>
              </a:rPr>
              <a:t/>
            </a:r>
            <a:br>
              <a:rPr lang="en-US" sz="1600" dirty="0" smtClean="0">
                <a:hlinkClick r:id="rId3"/>
              </a:rPr>
            </a:br>
            <a:r>
              <a:rPr lang="en-US" sz="1600" dirty="0" smtClean="0">
                <a:hlinkClick r:id="rId3"/>
              </a:rPr>
              <a:t>Source:  http://www.youtube.com/watch?v=aVbbYYUMI-c</a:t>
            </a:r>
            <a:endParaRPr lang="th-TH" sz="1600" dirty="0"/>
          </a:p>
        </p:txBody>
      </p:sp>
      <p:pic>
        <p:nvPicPr>
          <p:cNvPr id="4" name="Ronan_Keating_Yusuf_-_Father_And_Son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60648" y="3275856"/>
            <a:ext cx="5760639" cy="3820071"/>
          </a:xfrm>
          <a:prstGeom prst="rect">
            <a:avLst/>
          </a:prstGeo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27953" y="1475656"/>
            <a:ext cx="2514600" cy="1819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656" y="467544"/>
            <a:ext cx="5429250" cy="576064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Answer correctly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188640" y="1403648"/>
            <a:ext cx="5760640" cy="58326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sz="2000" dirty="0" smtClean="0"/>
              <a:t>Who were the two singers?</a:t>
            </a:r>
          </a:p>
          <a:p>
            <a:pPr marL="342900" indent="-342900">
              <a:buAutoNum type="arabicPeriod" startAt="2"/>
            </a:pPr>
            <a:r>
              <a:rPr lang="en-US" sz="2000" dirty="0" smtClean="0"/>
              <a:t>In which album this song was in?</a:t>
            </a:r>
          </a:p>
          <a:p>
            <a:pPr marL="342900" indent="-342900">
              <a:buAutoNum type="arabicPeriod" startAt="3"/>
            </a:pPr>
            <a:r>
              <a:rPr lang="en-US" sz="2000" dirty="0" smtClean="0"/>
              <a:t>Due to the young one, Is he stay single?</a:t>
            </a:r>
          </a:p>
          <a:p>
            <a:pPr marL="342900" indent="-342900">
              <a:buAutoNum type="arabicPeriod" startAt="4"/>
            </a:pPr>
            <a:r>
              <a:rPr lang="en-US" sz="2000" dirty="0" smtClean="0"/>
              <a:t>Subscribe to </a:t>
            </a:r>
            <a:r>
              <a:rPr lang="en-US" sz="2000" dirty="0" err="1" smtClean="0"/>
              <a:t>Boyzone</a:t>
            </a:r>
            <a:r>
              <a:rPr lang="en-US" sz="2000" dirty="0" smtClean="0"/>
              <a:t> page using RSS Feed</a:t>
            </a:r>
          </a:p>
          <a:p>
            <a:pPr marL="342900" indent="-342900">
              <a:buAutoNum type="arabicPeriod" startAt="5"/>
            </a:pPr>
            <a:r>
              <a:rPr lang="en-US" sz="2000" dirty="0" smtClean="0"/>
              <a:t>What is your concern about this song?</a:t>
            </a:r>
            <a:endParaRPr lang="en-US" sz="2000" dirty="0" smtClean="0"/>
          </a:p>
          <a:p>
            <a:pPr marL="342900" indent="-342900"/>
            <a:r>
              <a:rPr lang="en-US" sz="2000" dirty="0" smtClean="0"/>
              <a:t>6.  Search for </a:t>
            </a:r>
            <a:r>
              <a:rPr lang="en-US" sz="2000" dirty="0" smtClean="0"/>
              <a:t>news </a:t>
            </a:r>
            <a:r>
              <a:rPr lang="en-US" sz="2000" dirty="0" smtClean="0"/>
              <a:t>about </a:t>
            </a:r>
            <a:r>
              <a:rPr lang="en-US" sz="2000" dirty="0" smtClean="0"/>
              <a:t>any </a:t>
            </a:r>
            <a:r>
              <a:rPr lang="en-US" sz="2000" dirty="0" err="1" smtClean="0"/>
              <a:t>boybands</a:t>
            </a:r>
            <a:r>
              <a:rPr lang="en-US" sz="2000" dirty="0" smtClean="0"/>
              <a:t> </a:t>
            </a:r>
            <a:r>
              <a:rPr lang="en-US" sz="2000" dirty="0" smtClean="0"/>
              <a:t>in U.K. &amp; U.S.A. from Ref. </a:t>
            </a:r>
            <a:r>
              <a:rPr lang="en-US" sz="2000" dirty="0" err="1" smtClean="0"/>
              <a:t>Dbs</a:t>
            </a:r>
            <a:r>
              <a:rPr lang="en-US" sz="2000" dirty="0" smtClean="0"/>
              <a:t>. </a:t>
            </a:r>
            <a:r>
              <a:rPr lang="en-US" sz="2000" dirty="0" smtClean="0"/>
              <a:t>and </a:t>
            </a:r>
            <a:r>
              <a:rPr lang="en-US" sz="2000" dirty="0" smtClean="0"/>
              <a:t>write down the </a:t>
            </a:r>
            <a:r>
              <a:rPr lang="en-US" sz="2000" dirty="0" smtClean="0"/>
              <a:t>citation</a:t>
            </a:r>
            <a:endParaRPr lang="en-US" sz="2000" dirty="0" smtClean="0"/>
          </a:p>
          <a:p>
            <a:pPr marL="342900" indent="-342900"/>
            <a:r>
              <a:rPr lang="en-US" sz="2000" dirty="0" smtClean="0"/>
              <a:t>7.  Search for Dissertation and article from Ref. </a:t>
            </a:r>
            <a:r>
              <a:rPr lang="en-US" sz="2000" dirty="0" err="1" smtClean="0"/>
              <a:t>Dbs</a:t>
            </a:r>
            <a:r>
              <a:rPr lang="en-US" sz="2000" dirty="0" smtClean="0"/>
              <a:t>. about  </a:t>
            </a:r>
            <a:r>
              <a:rPr lang="en-US" sz="2000" smtClean="0"/>
              <a:t>family </a:t>
            </a:r>
            <a:r>
              <a:rPr lang="en-US" sz="2000" smtClean="0"/>
              <a:t>and </a:t>
            </a:r>
            <a:r>
              <a:rPr lang="en-US" sz="2000" dirty="0" smtClean="0"/>
              <a:t>write down the citations</a:t>
            </a:r>
          </a:p>
          <a:p>
            <a:pPr marL="342900" indent="-342900"/>
            <a:endParaRPr lang="en-US" sz="1800" dirty="0"/>
          </a:p>
          <a:p>
            <a:pPr marL="342900" indent="-342900"/>
            <a:r>
              <a:rPr lang="en-US" sz="1800" b="1" dirty="0" smtClean="0">
                <a:solidFill>
                  <a:srgbClr val="0B10E5"/>
                </a:solidFill>
              </a:rPr>
              <a:t>After you finish this test </a:t>
            </a:r>
          </a:p>
          <a:p>
            <a:pPr marL="342900" indent="-342900"/>
            <a:r>
              <a:rPr lang="en-US" sz="1800" b="1" dirty="0">
                <a:solidFill>
                  <a:srgbClr val="0B10E5"/>
                </a:solidFill>
              </a:rPr>
              <a:t> </a:t>
            </a:r>
            <a:r>
              <a:rPr lang="en-US" sz="1800" b="1" dirty="0" smtClean="0">
                <a:solidFill>
                  <a:srgbClr val="0B10E5"/>
                </a:solidFill>
              </a:rPr>
              <a:t> 	- Copy &amp; paste your answer onto Google docs</a:t>
            </a:r>
          </a:p>
          <a:p>
            <a:pPr marL="342900" indent="-342900"/>
            <a:r>
              <a:rPr lang="en-US" sz="1800" b="1" dirty="0">
                <a:solidFill>
                  <a:srgbClr val="0B10E5"/>
                </a:solidFill>
              </a:rPr>
              <a:t>	</a:t>
            </a:r>
            <a:r>
              <a:rPr lang="en-US" sz="1800" b="1" dirty="0" smtClean="0">
                <a:solidFill>
                  <a:srgbClr val="0B10E5"/>
                </a:solidFill>
              </a:rPr>
              <a:t>- Share link for accessing on your website</a:t>
            </a:r>
          </a:p>
        </p:txBody>
      </p:sp>
      <p:pic>
        <p:nvPicPr>
          <p:cNvPr id="5" name="Picture 4" descr="Boyzone_Love_You_Anyway_Single_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7072" y="7020273"/>
            <a:ext cx="2376264" cy="185674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81</TotalTime>
  <Words>193</Words>
  <Application>Microsoft Office PowerPoint</Application>
  <PresentationFormat>On-screen Show (4:3)</PresentationFormat>
  <Paragraphs>51</Paragraphs>
  <Slides>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Opulent</vt:lpstr>
      <vt:lpstr>   F A T H E R  &amp;  S O N </vt:lpstr>
      <vt:lpstr> Ronan Keating, Yusuf - Father And Son  Source:  http://www.youtube.com/watch?v=aVbbYYUMI-c</vt:lpstr>
      <vt:lpstr>Answer correctly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 A T H E R  &amp;  S O N </dc:title>
  <dc:creator>user</dc:creator>
  <cp:lastModifiedBy>user</cp:lastModifiedBy>
  <cp:revision>26</cp:revision>
  <dcterms:created xsi:type="dcterms:W3CDTF">2012-10-19T08:33:44Z</dcterms:created>
  <dcterms:modified xsi:type="dcterms:W3CDTF">2013-01-18T09:26:53Z</dcterms:modified>
</cp:coreProperties>
</file>