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75BB2-740C-1C2D-8031-EE8477C3C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41997D-42D3-45AB-B557-0930B3E596B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7FA37-AA1B-A423-4737-2CFC33E75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EF351-DCD4-2C59-CB71-B2EE4AEB2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E689C-F283-433B-9C63-8BC5C30E27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44633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0313C-6E56-7680-9141-ABA24EFE6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85BF48-B2BE-4377-92A7-AACDF849A9D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25222-0C43-7727-B3D5-AB5B23AD3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09D64-DD72-87BE-4B76-4ADDD2B1A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12A6B-3717-46FE-96EE-6877D4D870D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91282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BA26B-6C25-1632-5945-CBF26C43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13D819-3274-4152-AB82-33D9ABEC990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A10B0-5EDA-66C7-8F56-EAD0AC6C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ED5DD-3D82-ADF4-3513-A39B4C38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9681-777F-4F5D-9F2D-24A0C7B6F74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45088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42E97-4510-D054-1A13-1FA9C4D2B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693EFE-5F39-4D8C-A336-EF35D728727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F083D-0C0B-1C2A-5869-98BAA5037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30FD9-1535-5DD9-A0E9-E1D9FF66C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6F554-D64A-4753-9412-B4DD7C9C66C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05522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A763C-5175-EC77-B8C8-938243C43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90EBB5-6765-4439-899D-E55A06C066F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71483-A5B4-E024-C757-FC59D7640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F81C3-9058-4B8A-800D-6FBA5E75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D975C-87F7-4DED-AFDB-F0044EF1F4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01655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05BE26F-40F7-5816-3E9A-13E98775F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DB9DF-52C8-4F31-9F3D-555C2166D6B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4C23FA5-966E-FF38-F776-BD2B9A0F1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23ACE84-22E4-91FA-15A1-4938E3C08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66AF7-B090-44BC-8E37-D97990DFD59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20368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2672C91-B1B6-1DCB-22F3-EEEF5982E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6BD82B-8FC4-42FC-8811-490B5F3DA75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F78C0B3-B009-4636-368C-17255C304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D60138D-B92D-71DD-5DE5-B4A8ACC5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DE51F-D922-4AC9-8BEE-E61B8117509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125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94A1428-EF22-674D-5938-47D4F4E3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FF4DE-E1CF-4293-848C-50664ACA389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9741E71-C3E2-8992-6C96-25D27BAFD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FEDF80-3114-B5C9-297A-863E1C8A6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26B7D-B7CF-4808-B7CD-FE1735E62F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94501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A839739-CDD2-E7D6-33F0-4B8CC22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7951F9-A838-4321-8D15-692011D2617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18F4217-4BAD-D6AC-2DD7-3569A3AF2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4FFD514-23E7-0CC4-A1B3-0CD857B5F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6FBB1-96F7-4F8B-8276-10E5FC9445A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03822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8C486B8-28E4-2022-0C79-ED2BC5E1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C71B64-5950-4393-B206-8DF798A8EEC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F28C5E-41C5-678C-AF78-12E9F39EB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CE2CC6E-EE1B-9A42-276D-4D26BD4F5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5F305-D87D-4093-ADED-E64CDD7F15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301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2A1FE43-F5CC-016C-F797-CF8E78B39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C2CD26-FF19-42EA-964D-4A44AEE059F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B43BDB-0B59-0A91-457C-18169B7B7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76CDF43-E077-C98F-2F76-B9DD03CE1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2A32C-0490-4B04-AA9D-6FB199F39C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101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04905D8-DEB4-D1DF-0AF6-9855981E3B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D6912E2-9C1A-2492-D87F-DFC73E8B19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8FA5A-2831-261A-4498-32FE23DB60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83DE816-A760-462F-AC1C-9B4707588F2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CD2F9-E875-535E-AE60-296F78BFA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50A86-DF63-4F79-221E-3F94245086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F2F8C70-3A84-408D-803D-9850E1759D8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53F49F5A-3D53-4B59-0E88-CFE522E46A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9C982121-E447-43CE-92DE-B3607CE3AA15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B715E3F-EF2F-1B12-FF0B-BA09E1280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D4A7CCB-8E4D-EE3F-C0B2-0964FC7EE1F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AE548F8-7690-F820-EC06-72A17A31E1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7C1F80B-439F-01A2-0E83-B525F1935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EB7E321-9C02-49D7-344E-F73415C350E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81FCE1C-126B-ACE5-A593-C8629CD82F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14C3BA3-4F3D-0E3D-0667-54675236C3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455332B-B238-2D7C-5D32-A5335F21BBD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16747423-C9AB-4B7E-6B18-18598D4270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FA3A15E-7C5B-CA67-9332-81465773CA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093DA06E-7489-D68C-1A6D-C275479CF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3F3308E-8BE5-C2F0-959A-EAAF2EC5CCC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558846A-FADF-1752-C5FC-A85865EB6C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3B52997-A9E2-30F3-E03C-C5B0135EE2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FCF38902-A1E0-BF68-4D24-EFBE1A5069F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3633527-99A7-4DB3-DCEF-2D51B0174E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D92813F-A633-F42B-EB06-59C2F838C3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22E7236-A448-9047-0A9C-77D28F755B9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6FA0351F-7824-92DB-F905-2E52A69A54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1F28A3A-C1E4-10DF-229E-54AB4F4520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1A2FF07F-1EC4-02C7-0726-21EF4050A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A90888CB-CC7D-57ED-2B50-2F2ACF149E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F3B4EF6-A07B-0C99-DC41-BAE46568A6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8A60ECC-ADF2-A002-7517-ABED27F42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3F607B4B-9302-8E70-6302-245B201422E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495C575-7BC3-8985-ADC5-C68F4FDE72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9C19DC3-D24F-E39F-20B1-5BD5FEA9FD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A3D1C951-C3E8-348E-B601-50929DFDAFE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F0501770-6293-0FFB-8709-91622E92A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A31B3A6-E45F-01B3-1B98-533DE72DE6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B37F507-3C2C-4559-2477-4A53D1015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A778F03E-EE1B-7702-EE6A-82C6BA887CD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B0C370D-582C-A32D-A9D6-8396B83F32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1A6E9B9-2AA3-29C4-F108-E3CC3B0A25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0ED9EA2D-5D34-1066-273E-DB0BA30BF72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770E7D8-3384-CD6C-AFC8-1B07F01971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346393E-53DD-7C46-D4CE-3DC5C0B2AE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08164E8D-8EC4-AE7C-C293-78E260019AA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9DA482CF-B6DD-DD16-6CC9-587567FD05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EC8B239-D567-0387-0AE3-490FD79E21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55EAA45-FB76-1E42-C2ED-98587ED6A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268D7EA9-0668-2DAF-D741-DF6C0C2AA86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6D4AC02-9D86-2D4A-1D84-5F368C4D5B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2EE80CE3-72DF-8917-E397-98840AF3C4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8DAA949-96BC-92C9-242E-E5B1E63CFFF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B8F98F6-9F52-C314-9692-0CB94DF3A5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4357630-8846-D1F1-9C1F-8C41ABC399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F793415-A831-3B44-70EA-B5D3B2470B9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C8DAA544-35DD-E446-80A3-DF5FD62089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58979BB-8BFB-C66C-1DE6-F35FE11113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8FD6B131-A832-8B6D-6716-2DC2C0AEA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9F0660D-0E29-5454-154C-C4D67694CAB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EF15075-56CC-1640-D2F1-5155F700C5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0C63CF0-8060-3DE5-0D6E-9673803E90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B2FA2DA-5FFC-E16F-E9EF-CB3334B90F6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040AD85-23F2-5E44-C32E-68DF3A5DF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22D9A67-9117-4123-4836-5EF98DD2F6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88D50A73-6D54-2097-8D34-D2418447327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30D1D5D9-DBA3-E60F-992E-15A9AA96D5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03C34B3-9870-132C-DB72-D14AD8550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2009-01-05T13:40:14Z</dcterms:created>
  <dcterms:modified xsi:type="dcterms:W3CDTF">2024-10-09T00:50:19Z</dcterms:modified>
</cp:coreProperties>
</file>