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1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A3C27C-A165-4B3A-A151-0D0F9F8D1511}" type="datetimeFigureOut">
              <a:rPr lang="en-US" smtClean="0"/>
              <a:t>6/26/2018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F5919F-B8EA-4A50-B46F-B52A22CD155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F5919F-B8EA-4A50-B46F-B52A22CD1558}"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gif"/><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hyperlink" Target="https://travelincredibleindia.com/kerala.html" TargetMode="Externa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gif"/></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hyperlink" Target="https://travelincredibleindia.com/" TargetMode="External"/><Relationship Id="rId4" Type="http://schemas.openxmlformats.org/officeDocument/2006/relationships/hyperlink" Target="https://travelincredibleindia.com/rajasthan-tours.html"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travelincredibleindia.com/leh-ladakh.html" TargetMode="External"/><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gif"/></Relationships>
</file>

<file path=ppt/slides/_rels/slide5.xml.rels><?xml version="1.0" encoding="UTF-8" standalone="yes"?>
<Relationships xmlns="http://schemas.openxmlformats.org/package/2006/relationships"><Relationship Id="rId3" Type="http://schemas.openxmlformats.org/officeDocument/2006/relationships/hyperlink" Target="https://travelincredibleindia.com/contact-us.html" TargetMode="External"/><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hyperlink" Target="https://travelincredibleindia.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ravel-title.gif"/>
          <p:cNvPicPr>
            <a:picLocks noChangeAspect="1"/>
          </p:cNvPicPr>
          <p:nvPr/>
        </p:nvPicPr>
        <p:blipFill>
          <a:blip r:embed="rId3"/>
          <a:stretch>
            <a:fillRect/>
          </a:stretch>
        </p:blipFill>
        <p:spPr>
          <a:xfrm>
            <a:off x="0" y="6181725"/>
            <a:ext cx="3819525" cy="676275"/>
          </a:xfrm>
          <a:prstGeom prst="rect">
            <a:avLst/>
          </a:prstGeom>
        </p:spPr>
      </p:pic>
      <p:sp>
        <p:nvSpPr>
          <p:cNvPr id="5" name="Rectangle 4"/>
          <p:cNvSpPr/>
          <p:nvPr/>
        </p:nvSpPr>
        <p:spPr>
          <a:xfrm>
            <a:off x="2209800" y="5486400"/>
            <a:ext cx="5943600" cy="523220"/>
          </a:xfrm>
          <a:prstGeom prst="rect">
            <a:avLst/>
          </a:prstGeom>
          <a:solidFill>
            <a:schemeClr val="tx1"/>
          </a:solidFill>
        </p:spPr>
        <p:txBody>
          <a:bodyPr wrap="square">
            <a:spAutoFit/>
          </a:bodyPr>
          <a:lstStyle/>
          <a:p>
            <a:r>
              <a:rPr lang="en-US" sz="2800" b="1" dirty="0" smtClean="0">
                <a:solidFill>
                  <a:schemeClr val="bg1">
                    <a:lumMod val="95000"/>
                  </a:schemeClr>
                </a:solidFill>
                <a:latin typeface="Adobe Caslon Pro"/>
              </a:rPr>
              <a:t>Epic Tourist Places To Visit In India</a:t>
            </a:r>
            <a:endParaRPr lang="en-US" sz="2800" b="1" dirty="0">
              <a:solidFill>
                <a:schemeClr val="bg1">
                  <a:lumMod val="95000"/>
                </a:schemeClr>
              </a:solidFill>
              <a:latin typeface="Adobe Caslon Pro"/>
            </a:endParaRPr>
          </a:p>
        </p:txBody>
      </p:sp>
      <p:pic>
        <p:nvPicPr>
          <p:cNvPr id="7" name="Picture 6" descr="5.jpg"/>
          <p:cNvPicPr>
            <a:picLocks noChangeAspect="1"/>
          </p:cNvPicPr>
          <p:nvPr/>
        </p:nvPicPr>
        <p:blipFill>
          <a:blip r:embed="rId4" cstate="print"/>
          <a:stretch>
            <a:fillRect/>
          </a:stretch>
        </p:blipFill>
        <p:spPr>
          <a:xfrm>
            <a:off x="3200400" y="2667000"/>
            <a:ext cx="2743200" cy="236220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8" descr="fb01a8358b238f204e90cdd50253ea81.jpg"/>
          <p:cNvPicPr>
            <a:picLocks noChangeAspect="1"/>
          </p:cNvPicPr>
          <p:nvPr/>
        </p:nvPicPr>
        <p:blipFill>
          <a:blip r:embed="rId5"/>
          <a:stretch>
            <a:fillRect/>
          </a:stretch>
        </p:blipFill>
        <p:spPr>
          <a:xfrm>
            <a:off x="228600" y="457200"/>
            <a:ext cx="2980267" cy="243840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Picture 9" descr="97cd0cc25f0cf83c4cb2763b35b8938d.jpg"/>
          <p:cNvPicPr>
            <a:picLocks noChangeAspect="1"/>
          </p:cNvPicPr>
          <p:nvPr/>
        </p:nvPicPr>
        <p:blipFill>
          <a:blip r:embed="rId6" cstate="print"/>
          <a:stretch>
            <a:fillRect/>
          </a:stretch>
        </p:blipFill>
        <p:spPr>
          <a:xfrm>
            <a:off x="3352800" y="381000"/>
            <a:ext cx="2517195" cy="2029968"/>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1" name="Picture 10" descr="29.jpg"/>
          <p:cNvPicPr>
            <a:picLocks noChangeAspect="1"/>
          </p:cNvPicPr>
          <p:nvPr/>
        </p:nvPicPr>
        <p:blipFill>
          <a:blip r:embed="rId7" cstate="print"/>
          <a:stretch>
            <a:fillRect/>
          </a:stretch>
        </p:blipFill>
        <p:spPr>
          <a:xfrm>
            <a:off x="5943600" y="457200"/>
            <a:ext cx="2971800" cy="262993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2" name="Picture 11" descr="42.jpg"/>
          <p:cNvPicPr>
            <a:picLocks noChangeAspect="1"/>
          </p:cNvPicPr>
          <p:nvPr/>
        </p:nvPicPr>
        <p:blipFill>
          <a:blip r:embed="rId8" cstate="print"/>
          <a:stretch>
            <a:fillRect/>
          </a:stretch>
        </p:blipFill>
        <p:spPr>
          <a:xfrm>
            <a:off x="304800" y="3124200"/>
            <a:ext cx="2800603" cy="2308224"/>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3" name="Picture 12" descr="21.jpg"/>
          <p:cNvPicPr>
            <a:picLocks noChangeAspect="1"/>
          </p:cNvPicPr>
          <p:nvPr/>
        </p:nvPicPr>
        <p:blipFill>
          <a:blip r:embed="rId9" cstate="print"/>
          <a:stretch>
            <a:fillRect/>
          </a:stretch>
        </p:blipFill>
        <p:spPr>
          <a:xfrm>
            <a:off x="6019800" y="3200400"/>
            <a:ext cx="2895600" cy="2244852"/>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advTm="2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140616103712-2-kerala-backwaters-india.jpg"/>
          <p:cNvPicPr>
            <a:picLocks noChangeAspect="1"/>
          </p:cNvPicPr>
          <p:nvPr/>
        </p:nvPicPr>
        <p:blipFill>
          <a:blip r:embed="rId2"/>
          <a:stretch>
            <a:fillRect/>
          </a:stretch>
        </p:blipFill>
        <p:spPr>
          <a:xfrm>
            <a:off x="0" y="0"/>
            <a:ext cx="9144000" cy="5181600"/>
          </a:xfrm>
          <a:prstGeom prst="rect">
            <a:avLst/>
          </a:prstGeom>
        </p:spPr>
      </p:pic>
      <p:sp>
        <p:nvSpPr>
          <p:cNvPr id="8" name="Rectangle 7"/>
          <p:cNvSpPr/>
          <p:nvPr/>
        </p:nvSpPr>
        <p:spPr>
          <a:xfrm>
            <a:off x="4495800" y="1715869"/>
            <a:ext cx="4175117" cy="646331"/>
          </a:xfrm>
          <a:prstGeom prst="rect">
            <a:avLst/>
          </a:prstGeom>
        </p:spPr>
        <p:txBody>
          <a:bodyPr wrap="none">
            <a:spAutoFit/>
          </a:bodyPr>
          <a:lstStyle/>
          <a:p>
            <a:r>
              <a:rPr lang="en-US" sz="3600" b="1" dirty="0" smtClean="0">
                <a:solidFill>
                  <a:schemeClr val="tx2">
                    <a:lumMod val="75000"/>
                  </a:schemeClr>
                </a:solidFill>
              </a:rPr>
              <a:t>Kerala Tour </a:t>
            </a:r>
            <a:r>
              <a:rPr lang="en-US" sz="3600" b="1" dirty="0" smtClean="0">
                <a:solidFill>
                  <a:schemeClr val="tx2">
                    <a:lumMod val="75000"/>
                  </a:schemeClr>
                </a:solidFill>
              </a:rPr>
              <a:t>Packages</a:t>
            </a:r>
            <a:endParaRPr lang="en-US" sz="3600" b="1" dirty="0">
              <a:solidFill>
                <a:schemeClr val="tx2">
                  <a:lumMod val="75000"/>
                </a:schemeClr>
              </a:solidFill>
            </a:endParaRPr>
          </a:p>
        </p:txBody>
      </p:sp>
      <p:sp>
        <p:nvSpPr>
          <p:cNvPr id="9" name="Rectangle 8"/>
          <p:cNvSpPr/>
          <p:nvPr/>
        </p:nvSpPr>
        <p:spPr>
          <a:xfrm>
            <a:off x="0" y="5410200"/>
            <a:ext cx="9144000" cy="1323439"/>
          </a:xfrm>
          <a:prstGeom prst="rect">
            <a:avLst/>
          </a:prstGeom>
        </p:spPr>
        <p:txBody>
          <a:bodyPr wrap="square">
            <a:spAutoFit/>
          </a:bodyPr>
          <a:lstStyle/>
          <a:p>
            <a:pPr algn="just"/>
            <a:r>
              <a:rPr lang="en-US" sz="1600" dirty="0" smtClean="0"/>
              <a:t>Kerala has been showered with unique geographical features by nature. </a:t>
            </a:r>
            <a:r>
              <a:rPr lang="en-US" sz="1600" b="1" dirty="0" smtClean="0">
                <a:solidFill>
                  <a:schemeClr val="tx2">
                    <a:lumMod val="75000"/>
                  </a:schemeClr>
                </a:solidFill>
                <a:hlinkClick r:id="rId3"/>
              </a:rPr>
              <a:t>Kerala Tour </a:t>
            </a:r>
            <a:r>
              <a:rPr lang="en-US" sz="1600" b="1" dirty="0" smtClean="0">
                <a:solidFill>
                  <a:schemeClr val="tx2">
                    <a:lumMod val="75000"/>
                  </a:schemeClr>
                </a:solidFill>
                <a:hlinkClick r:id="rId3"/>
              </a:rPr>
              <a:t>Packages</a:t>
            </a:r>
            <a:r>
              <a:rPr lang="en-US" sz="1600" b="1" dirty="0" smtClean="0">
                <a:solidFill>
                  <a:schemeClr val="tx2">
                    <a:lumMod val="75000"/>
                  </a:schemeClr>
                </a:solidFill>
              </a:rPr>
              <a:t> </a:t>
            </a:r>
            <a:r>
              <a:rPr lang="en-US" sz="1600" dirty="0" smtClean="0"/>
              <a:t>boasts </a:t>
            </a:r>
            <a:r>
              <a:rPr lang="en-US" sz="1600" dirty="0" smtClean="0"/>
              <a:t>of the most spellbinding travel destinations, which are within an hour's drive from each other. With the Arabian Sea on the west, the Western Ghats towering to an altitude of 700 meters above sea level and a network of forty four rivers, Kerala is a must on every tourist's itinerary. Palm-fringed beaches, tranquil stretches of backwaters, lofty peaks, gurgling waterfalls and exotic wildlife make Kerala truly the 'God's Own Country'.</a:t>
            </a:r>
            <a:endParaRPr lang="en-US" sz="1600" dirty="0"/>
          </a:p>
        </p:txBody>
      </p:sp>
      <p:pic>
        <p:nvPicPr>
          <p:cNvPr id="10" name="Picture 9" descr="travel-title.gif"/>
          <p:cNvPicPr>
            <a:picLocks noChangeAspect="1"/>
          </p:cNvPicPr>
          <p:nvPr/>
        </p:nvPicPr>
        <p:blipFill>
          <a:blip r:embed="rId4"/>
          <a:stretch>
            <a:fillRect/>
          </a:stretch>
        </p:blipFill>
        <p:spPr>
          <a:xfrm>
            <a:off x="0" y="4505325"/>
            <a:ext cx="3819525" cy="676275"/>
          </a:xfrm>
          <a:prstGeom prst="rect">
            <a:avLst/>
          </a:prstGeom>
        </p:spPr>
      </p:pic>
    </p:spTree>
  </p:cSld>
  <p:clrMapOvr>
    <a:masterClrMapping/>
  </p:clrMapOvr>
  <p:transition advTm="2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rajasthan-tour-packages.jpg"/>
          <p:cNvPicPr>
            <a:picLocks noChangeAspect="1"/>
          </p:cNvPicPr>
          <p:nvPr/>
        </p:nvPicPr>
        <p:blipFill>
          <a:blip r:embed="rId2"/>
          <a:stretch>
            <a:fillRect/>
          </a:stretch>
        </p:blipFill>
        <p:spPr>
          <a:xfrm>
            <a:off x="0" y="0"/>
            <a:ext cx="9144000" cy="4724400"/>
          </a:xfrm>
          <a:prstGeom prst="rect">
            <a:avLst/>
          </a:prstGeom>
        </p:spPr>
      </p:pic>
      <p:pic>
        <p:nvPicPr>
          <p:cNvPr id="8" name="Picture 7" descr="travel-title.gif"/>
          <p:cNvPicPr>
            <a:picLocks noChangeAspect="1"/>
          </p:cNvPicPr>
          <p:nvPr/>
        </p:nvPicPr>
        <p:blipFill>
          <a:blip r:embed="rId3"/>
          <a:stretch>
            <a:fillRect/>
          </a:stretch>
        </p:blipFill>
        <p:spPr>
          <a:xfrm>
            <a:off x="0" y="4038600"/>
            <a:ext cx="3819525" cy="676275"/>
          </a:xfrm>
          <a:prstGeom prst="rect">
            <a:avLst/>
          </a:prstGeom>
        </p:spPr>
      </p:pic>
      <p:sp>
        <p:nvSpPr>
          <p:cNvPr id="9" name="Rectangle 8"/>
          <p:cNvSpPr/>
          <p:nvPr/>
        </p:nvSpPr>
        <p:spPr>
          <a:xfrm>
            <a:off x="0" y="4800600"/>
            <a:ext cx="9144000" cy="2031325"/>
          </a:xfrm>
          <a:prstGeom prst="rect">
            <a:avLst/>
          </a:prstGeom>
        </p:spPr>
        <p:txBody>
          <a:bodyPr wrap="square">
            <a:spAutoFit/>
          </a:bodyPr>
          <a:lstStyle/>
          <a:p>
            <a:pPr algn="just"/>
            <a:r>
              <a:rPr lang="en-US" dirty="0" smtClean="0">
                <a:hlinkClick r:id="rId4"/>
              </a:rPr>
              <a:t>Rajasthan Tour Packages</a:t>
            </a:r>
            <a:r>
              <a:rPr lang="en-US" dirty="0" smtClean="0"/>
              <a:t> </a:t>
            </a:r>
            <a:r>
              <a:rPr lang="en-US" dirty="0" smtClean="0"/>
              <a:t>suggests its subculture by way of its own states. Ajmer is a popular pilgrimage center for the Hindus as well as Muslims. Bharatpur, which is also called the Eastern Gateway of Rajasthan, is nowadays recognised the arena-over for its Keoladeo Ghana National Park. The picturesque capital of Rajasthan, Jaipur is coloration washed purple-the colour related to hospitality in Rajput way of life. Jaisalmer a commanding castle etched in yellow sandstone stands, with all its exceptional beauty, dominating the amber-hued town. You can travel to Rajasthan through </a:t>
            </a:r>
            <a:r>
              <a:rPr lang="en-US" dirty="0" smtClean="0">
                <a:hlinkClick r:id="rId5"/>
              </a:rPr>
              <a:t>Travel Incredible India</a:t>
            </a:r>
            <a:endParaRPr lang="en-US" dirty="0"/>
          </a:p>
        </p:txBody>
      </p:sp>
    </p:spTree>
  </p:cSld>
  <p:clrMapOvr>
    <a:masterClrMapping/>
  </p:clrMapOvr>
  <p:transition advTm="2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ammu_kashmir_pangong_lake-1920x1080.jpg"/>
          <p:cNvPicPr>
            <a:picLocks noChangeAspect="1"/>
          </p:cNvPicPr>
          <p:nvPr/>
        </p:nvPicPr>
        <p:blipFill>
          <a:blip r:embed="rId2"/>
          <a:stretch>
            <a:fillRect/>
          </a:stretch>
        </p:blipFill>
        <p:spPr>
          <a:xfrm>
            <a:off x="0" y="0"/>
            <a:ext cx="9144000" cy="4953000"/>
          </a:xfrm>
          <a:prstGeom prst="rect">
            <a:avLst/>
          </a:prstGeom>
        </p:spPr>
      </p:pic>
      <p:sp>
        <p:nvSpPr>
          <p:cNvPr id="5" name="Rectangle 4"/>
          <p:cNvSpPr/>
          <p:nvPr/>
        </p:nvSpPr>
        <p:spPr>
          <a:xfrm>
            <a:off x="533400" y="457200"/>
            <a:ext cx="3253519" cy="646331"/>
          </a:xfrm>
          <a:prstGeom prst="rect">
            <a:avLst/>
          </a:prstGeom>
        </p:spPr>
        <p:txBody>
          <a:bodyPr wrap="none">
            <a:spAutoFit/>
          </a:bodyPr>
          <a:lstStyle/>
          <a:p>
            <a:r>
              <a:rPr lang="en-US" sz="3600" b="1" dirty="0" smtClean="0">
                <a:solidFill>
                  <a:schemeClr val="tx2">
                    <a:lumMod val="75000"/>
                  </a:schemeClr>
                </a:solidFill>
              </a:rPr>
              <a:t>Ley Ladakh Tour</a:t>
            </a:r>
            <a:endParaRPr lang="en-US" sz="3600" b="1" dirty="0">
              <a:solidFill>
                <a:schemeClr val="tx2">
                  <a:lumMod val="75000"/>
                </a:schemeClr>
              </a:solidFill>
            </a:endParaRPr>
          </a:p>
        </p:txBody>
      </p:sp>
      <p:sp>
        <p:nvSpPr>
          <p:cNvPr id="6" name="Rectangle 5"/>
          <p:cNvSpPr/>
          <p:nvPr/>
        </p:nvSpPr>
        <p:spPr>
          <a:xfrm>
            <a:off x="0" y="5105400"/>
            <a:ext cx="9144000" cy="1754326"/>
          </a:xfrm>
          <a:prstGeom prst="rect">
            <a:avLst/>
          </a:prstGeom>
        </p:spPr>
        <p:txBody>
          <a:bodyPr wrap="square">
            <a:spAutoFit/>
          </a:bodyPr>
          <a:lstStyle/>
          <a:p>
            <a:r>
              <a:rPr lang="en-US" dirty="0" smtClean="0"/>
              <a:t>As one strategies </a:t>
            </a:r>
            <a:r>
              <a:rPr lang="en-US" dirty="0" smtClean="0">
                <a:hlinkClick r:id="rId3"/>
              </a:rPr>
              <a:t>Leh Ladakh Tour</a:t>
            </a:r>
            <a:r>
              <a:rPr lang="en-US" dirty="0" smtClean="0"/>
              <a:t> for the primary time, via the sloping seep of dust and pebbles that divide if from the floor of the Indus Valley, one will have little trouble imagining how the antique trans -Himalayan traders ought to have felt as they plodded in at the caravan routes from Yarkhand and Tibet: a aggregate of remedy at having crossed the mountains in one piece, and anticipation of a calming spell in certainly one of relevant Asia's maximum scenic and atmospheric towns.</a:t>
            </a:r>
            <a:endParaRPr lang="en-US" dirty="0"/>
          </a:p>
        </p:txBody>
      </p:sp>
      <p:pic>
        <p:nvPicPr>
          <p:cNvPr id="7" name="Picture 6" descr="travel-title.gif"/>
          <p:cNvPicPr>
            <a:picLocks noChangeAspect="1"/>
          </p:cNvPicPr>
          <p:nvPr/>
        </p:nvPicPr>
        <p:blipFill>
          <a:blip r:embed="rId4"/>
          <a:stretch>
            <a:fillRect/>
          </a:stretch>
        </p:blipFill>
        <p:spPr>
          <a:xfrm>
            <a:off x="0" y="4276725"/>
            <a:ext cx="3819525" cy="676275"/>
          </a:xfrm>
          <a:prstGeom prst="rect">
            <a:avLst/>
          </a:prstGeom>
        </p:spPr>
      </p:pic>
    </p:spTree>
  </p:cSld>
  <p:clrMapOvr>
    <a:masterClrMapping/>
  </p:clrMapOvr>
  <p:transition advTm="2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76600" y="1455003"/>
            <a:ext cx="2722284" cy="830997"/>
          </a:xfrm>
          <a:prstGeom prst="rect">
            <a:avLst/>
          </a:prstGeom>
        </p:spPr>
        <p:txBody>
          <a:bodyPr wrap="none">
            <a:spAutoFit/>
          </a:bodyPr>
          <a:lstStyle/>
          <a:p>
            <a:r>
              <a:rPr lang="en-US" sz="4800" i="1" dirty="0" smtClean="0">
                <a:latin typeface="Adobe Caslon Pro" pitchFamily="18" charset="0"/>
              </a:rPr>
              <a:t>Thank You</a:t>
            </a:r>
            <a:endParaRPr lang="en-US" sz="4800" i="1" dirty="0">
              <a:latin typeface="Adobe Caslon Pro" pitchFamily="18" charset="0"/>
            </a:endParaRPr>
          </a:p>
        </p:txBody>
      </p:sp>
      <p:pic>
        <p:nvPicPr>
          <p:cNvPr id="5" name="Picture 4" descr="travel-title.gif"/>
          <p:cNvPicPr>
            <a:picLocks noChangeAspect="1"/>
          </p:cNvPicPr>
          <p:nvPr/>
        </p:nvPicPr>
        <p:blipFill>
          <a:blip r:embed="rId2"/>
          <a:stretch>
            <a:fillRect/>
          </a:stretch>
        </p:blipFill>
        <p:spPr>
          <a:xfrm>
            <a:off x="2895600" y="2143125"/>
            <a:ext cx="3819525" cy="676275"/>
          </a:xfrm>
          <a:prstGeom prst="rect">
            <a:avLst/>
          </a:prstGeom>
        </p:spPr>
      </p:pic>
      <p:sp>
        <p:nvSpPr>
          <p:cNvPr id="6" name="Rectangle 5"/>
          <p:cNvSpPr/>
          <p:nvPr/>
        </p:nvSpPr>
        <p:spPr>
          <a:xfrm>
            <a:off x="0" y="4626114"/>
            <a:ext cx="4572000" cy="707886"/>
          </a:xfrm>
          <a:prstGeom prst="rect">
            <a:avLst/>
          </a:prstGeom>
        </p:spPr>
        <p:txBody>
          <a:bodyPr>
            <a:spAutoFit/>
          </a:bodyPr>
          <a:lstStyle/>
          <a:p>
            <a:r>
              <a:rPr lang="en-US" sz="2000" dirty="0" smtClean="0"/>
              <a:t>8A/33 Channa Market Karol Bagh </a:t>
            </a:r>
            <a:br>
              <a:rPr lang="en-US" sz="2000" dirty="0" smtClean="0"/>
            </a:br>
            <a:r>
              <a:rPr lang="en-US" sz="2000" dirty="0" smtClean="0"/>
              <a:t>New Delhi 110005(India) </a:t>
            </a:r>
            <a:endParaRPr lang="en-US" sz="2000" dirty="0"/>
          </a:p>
        </p:txBody>
      </p:sp>
      <p:sp>
        <p:nvSpPr>
          <p:cNvPr id="7" name="Rectangle 6"/>
          <p:cNvSpPr/>
          <p:nvPr/>
        </p:nvSpPr>
        <p:spPr>
          <a:xfrm>
            <a:off x="0" y="5380672"/>
            <a:ext cx="4648200" cy="1569660"/>
          </a:xfrm>
          <a:prstGeom prst="rect">
            <a:avLst/>
          </a:prstGeom>
        </p:spPr>
        <p:txBody>
          <a:bodyPr wrap="square">
            <a:spAutoFit/>
          </a:bodyPr>
          <a:lstStyle/>
          <a:p>
            <a:r>
              <a:rPr lang="en-US" sz="2000" b="1" dirty="0" smtClean="0"/>
              <a:t>Cell : </a:t>
            </a:r>
            <a:r>
              <a:rPr lang="en-US" sz="2000" dirty="0" smtClean="0"/>
              <a:t>+91 - 9818978629 / 9818978622 </a:t>
            </a:r>
            <a:br>
              <a:rPr lang="en-US" sz="2000" dirty="0" smtClean="0"/>
            </a:br>
            <a:r>
              <a:rPr lang="en-US" sz="2000" b="1" dirty="0" smtClean="0"/>
              <a:t>Email : </a:t>
            </a:r>
            <a:r>
              <a:rPr lang="en-US" sz="2000" dirty="0" smtClean="0">
                <a:hlinkClick r:id="rId3"/>
              </a:rPr>
              <a:t>travelincredibleindia@gmail.com</a:t>
            </a:r>
            <a:br>
              <a:rPr lang="en-US" sz="2000" dirty="0" smtClean="0">
                <a:hlinkClick r:id="rId3"/>
              </a:rPr>
            </a:br>
            <a:r>
              <a:rPr lang="en-US" sz="2000" b="1" dirty="0" smtClean="0"/>
              <a:t>Website : </a:t>
            </a:r>
            <a:r>
              <a:rPr lang="en-US" sz="2000" dirty="0" smtClean="0">
                <a:hlinkClick r:id="rId4"/>
              </a:rPr>
              <a:t>www.travelincredibleindia.com</a:t>
            </a:r>
            <a:endParaRPr lang="en-US" sz="2000" dirty="0" smtClean="0"/>
          </a:p>
          <a:p>
            <a:r>
              <a:rPr lang="en-US" dirty="0" smtClean="0"/>
              <a:t/>
            </a:r>
            <a:br>
              <a:rPr lang="en-US" dirty="0" smtClean="0"/>
            </a:br>
            <a:endParaRPr lang="en-US" dirty="0"/>
          </a:p>
        </p:txBody>
      </p:sp>
    </p:spTree>
  </p:cSld>
  <p:clrMapOvr>
    <a:masterClrMapping/>
  </p:clrMapOvr>
  <p:transition advTm="200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TotalTime>
  <Words>217</Words>
  <Application>Microsoft Office PowerPoint</Application>
  <PresentationFormat>On-screen Show (4:3)</PresentationFormat>
  <Paragraphs>11</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ABWeb</dc:creator>
  <cp:lastModifiedBy>admin</cp:lastModifiedBy>
  <cp:revision>21</cp:revision>
  <dcterms:created xsi:type="dcterms:W3CDTF">2006-08-16T00:00:00Z</dcterms:created>
  <dcterms:modified xsi:type="dcterms:W3CDTF">2018-06-26T09:18:58Z</dcterms:modified>
</cp:coreProperties>
</file>