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657" r:id="rId3"/>
    <p:sldId id="658" r:id="rId4"/>
    <p:sldId id="659" r:id="rId5"/>
    <p:sldId id="660" r:id="rId6"/>
    <p:sldId id="661" r:id="rId7"/>
    <p:sldId id="662" r:id="rId8"/>
    <p:sldId id="663" r:id="rId9"/>
    <p:sldId id="664" r:id="rId10"/>
    <p:sldId id="665" r:id="rId11"/>
    <p:sldId id="666" r:id="rId12"/>
    <p:sldId id="667" r:id="rId13"/>
    <p:sldId id="668" r:id="rId14"/>
    <p:sldId id="669" r:id="rId15"/>
    <p:sldId id="670" r:id="rId16"/>
    <p:sldId id="671" r:id="rId17"/>
    <p:sldId id="672" r:id="rId18"/>
    <p:sldId id="673" r:id="rId19"/>
    <p:sldId id="674" r:id="rId20"/>
    <p:sldId id="675" r:id="rId21"/>
    <p:sldId id="676" r:id="rId22"/>
    <p:sldId id="677" r:id="rId23"/>
    <p:sldId id="678" r:id="rId24"/>
    <p:sldId id="679" r:id="rId25"/>
    <p:sldId id="680" r:id="rId26"/>
    <p:sldId id="681" r:id="rId27"/>
    <p:sldId id="682" r:id="rId28"/>
    <p:sldId id="683" r:id="rId29"/>
    <p:sldId id="684" r:id="rId30"/>
    <p:sldId id="685" r:id="rId31"/>
    <p:sldId id="686" r:id="rId32"/>
    <p:sldId id="687" r:id="rId33"/>
    <p:sldId id="688" r:id="rId34"/>
    <p:sldId id="689" r:id="rId35"/>
    <p:sldId id="690" r:id="rId36"/>
    <p:sldId id="691" r:id="rId37"/>
    <p:sldId id="692" r:id="rId38"/>
    <p:sldId id="693" r:id="rId39"/>
    <p:sldId id="694" r:id="rId40"/>
    <p:sldId id="695" r:id="rId41"/>
    <p:sldId id="696" r:id="rId42"/>
    <p:sldId id="697" r:id="rId43"/>
    <p:sldId id="698" r:id="rId44"/>
    <p:sldId id="699" r:id="rId45"/>
    <p:sldId id="700" r:id="rId46"/>
    <p:sldId id="701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26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microsoft.com/office/2016/11/relationships/changesInfo" Target="changesInfos/changesInfo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31260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821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3575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4054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0137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55538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967457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49185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17610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585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60643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1914745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6906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내가 또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메대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다리오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원년에 일어나 그를 도와서 그를 강하게 한 일이 있었느니라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7249743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그의 아들들이 전쟁을 준비하고 심히 많은 군대를 모아서 물이 넘침 같이 나아올 것이며 그가 또 와서 남방 왕의 견고한 성까지 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411036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남방 왕은 크게 노하여 나와서 북방 왕과 싸울 것이라 북방 왕이 큰 무리를 일으킬 것이나 그 무리는 그의 손에 넘겨 준 바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3530768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큰 무리를 사로잡은 후에 그의 마음이 스스로 높아져서 수만 명을 엎드러뜨릴 것이나 그 세력은 더하지 못할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8290317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북방 왕은 돌아가서 다시 군대를 전보다 더 많이 준비하였다가 몇 때 곧 몇 해 후에 대군과 많은 물건을 거느리고 오리라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7183423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때에 여러 사람이 일어나서 남방 왕을 칠 것이요 네 백성 중에서도 포악한 자가 스스로 높아져서 환상을 이루려 할 것이나 그들이 도리어 걸려 넘어지리라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19982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이에 북방 왕은 와서 토성을 쌓고 견고한 성읍을 점령할 것이요 남방 군대는 그를 당할 수 없으며 또 그가 택한 군대라도 그를 당할 힘이 없을 것이므로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7845685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와서 치는 자가 자기 마음대로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그를 당할 사람이 없겠고 그는 영화로운 땅에 설 것이요 그의 손에는 멸망이 있으리라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596060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결심하고 전국의 힘을 다하여 이르렀다가 그와 화친할 것이요 또 여자의 딸을 그에게 주어 그의 나라를 망하게 하려 할 것이나 이루지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그에게 무익하리라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3626820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후에 그가 그의 얼굴을 바닷가로 돌려 많이 점령할 것이나 한 장군이 나타나 그의 정복을 그치게 하고 그 수치를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돌릴 것이므로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19331679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드디어 그 얼굴을 돌려 자기 땅 산성들로 향할 것이나 거쳐 넘어지고 다시는 보이지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09128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이제 내가 참된 것을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보이리라 보라 바사에서 또 세 왕들이 일어날 것이요 그 후의 넷째는 그들보다 심히 부요할 것이며 그가 그 부요함으로 강하여진 후에는 모든 사람을 충동하여 헬라 왕국을 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309800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왕위를 이을 자가 압제자를 그 나라의 아름다운 곳으로 두루 다니게 할 것이나 그는 분노함이나 싸움이 없이 몇 날이 못 되어 망할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524539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그의 왕위를 이을 자는 한 비천한 사람이라 나라의 영광을 그에게 주지 아니할 것이나 그가 평안한 때를 타서 속임수로 그 나라를 얻을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608472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넘치는 물 같은 군대가 그에게 넘침으로 말미암아 패할 것이요 동맹한 왕도 그렇게 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892160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그와 약조한 후에 그는 거짓을 행하여 올라올 것이요 소수의 백성을 가지고 세력을 얻을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8428902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평안한 때에 그 지방의 가장 기름진 곳에 들어와서 그의 조상들과 조상들의 조상이 행하지 못하던 것을 행할 것이요 그는 노략하고 탈취한 재물을 무리에게 흩어 주며 계략을 세워 얼마 동안 산성들을 칠 것인데 때가 이르기까지 그리하리라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649523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그의 힘을 떨치며 용기를 다하여 큰 군대를 거느리고 남방 왕을 칠 것이요 남방 왕도 심히 크고 강한 군대를 거느리고 맞아 싸울 것이나 능히 당하지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그들이 계략을 세워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침이니라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0389796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그의 음식을 먹는 자들이 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멸하리니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군대가 흩어질 것이요 많은 사람이 엎드러져 죽으리라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184240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두 왕이 마음에 서로 해하고자 하여 한 밥상에 앉았을 때에 거짓말을 할 것이라 일이 형통하지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아직 때가 이르지 아니하였으므로 그 일이 이루어지지 아니할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것임이니라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303126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북방 왕은 많은 재물을 가지고 본국으로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돌아가리니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그는 마음으로 언약을 거스르며 자기 마음대로 행하고 본토로 돌아갈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00655789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작정된 기한에 그가 다시 나와서 남방에 이를 것이나 이번이 그 전번만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못하리니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157943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장차 한 능력 있는 왕이 일어나서 큰 권세로 다스리며 자기 마음대로 행하리라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43891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깃딤의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배들이 이르러 그를 칠 것임이라 그가 낙심하고 돌아가면서 맺은 언약에 분노하였고 자기 땅에 돌아가서는 맺은 언약을 배반하는 자들을 살필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24704818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군대는 그의 편에 서서 성소 곧 견고한 곳을 더럽히며 매일 드리는 제사를 폐하며 멸망하게 하는 가증한 것을 세울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98452577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언약을 배반하고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악행하는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자를 속임수로 타락시킬 것이나 오직 자기의 하나님을 아는 백성은 강하여 용맹을 떨치리라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82984946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백성 중에 지혜로운 자들이 많은 사람을 가르칠 것이나 그들이 칼날과 불꽃과 사로잡힘과 약탈을 당하여 여러 날 동안 몰락하리라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556157433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그들이 몰락할 때에 도움을 조금 얻을 것이나 많은 사람들이 속임수로 그들과 결합할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147567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또 그들 중 지혜로운 자 몇 사람이 몰락하여 무리 중에서 연단을 받아 정결하게 되며 희게 되어 마지막 때까지 이르게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아직 정한 기한이 남았음이라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15664195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왕은 자기 마음대로 행하며 스스로 높여 모든 신보다 크다 하며 비상한 말로 신들의 신을 대적하며 형통하기를 분노하심이 그칠 때까지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 작정된 일을 반드시 이룰 것임이라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2986972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모든 것보다 스스로 크다 하고 그의 조상들의 신들과 여자들이 흠모하는 것을 돌아보지 아니하며 어떤 신도 돌아보지 아니하고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3872406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대신에 강한 신을 공경할 것이요 또 그의 조상들이 알지 못하던 신에게 금 은 보석과 보물을 드려 공경할 것이며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62106381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그는 이방신을 힘입어 크게 견고한 산성들을 점령할 것이요 무릇 그를 안다 하는 자에게는 영광을 더하여 여러 백성을 다스리게도 하며 그에게서 뇌물을 받고 땅을 나눠 주기도 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441916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그가 강성할 때에 그의 나라가 갈라져 천하 사방에 나누일 것이나 그의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자손에게로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돌아가지도 아니할 것이요 또 자기가 주장하던 권세대로도 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그 나라가 뽑혀서 그 외의 다른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사람들에게로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돌아갈 것임이라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025002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마지막 때에 남방 왕이 그와 힘을 겨룰 것이나 북방 왕이 병거와 마병과 많은 배로 회오리바람처럼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그에게로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마주 와서 그 여러 나라에 침공하여 물이 넘침 같이 지나갈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153660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또 영화로운 땅에 들어갈 것이요 많은 나라를 패망하게 할 것이나 오직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에돔과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모압과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암몬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자손의 지도자들은 그의 손에서 벗어나리라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67918643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여러 나라들에 그의 손을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애굽 땅도 면하지 못할 것이니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9945188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권세로 애굽의 금 은과 모든 보물을 차지할 것이요 리비아 사람과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구스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사람이 그의 시종이 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30714225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동북에서부터 소문이 이르러 그를 번민하게 하므로 그가 분노하여 나가서 많은 무리를 다 죽이며 멸망시키고자 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342930313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장막 궁전을 바다와 영화롭고 거룩한 산 사이에 세울 것이나 그의 종말이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이르리니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도와 줄 자가 없으리라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928742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남방의 왕들은 강할 것이나 그 군주들 중 하나는 그보다 강하여 권세를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떨치리니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그의 권세가 심히 클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42330728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몇 해 후에 그들이 서로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단합하리니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남방 왕의 딸이 북방 왕에게 가서 화친하리라 그러나 그 공주의 힘이 쇠하고 그 왕은 서지도 못하며 권세가 없어질 뿐 아니라 그 공주와 그를 데리고 온 자와 그를 낳은 자와 그 때에 도와 주던 자가 다 버림을 당하리라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4665808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그러나 그 공주의 본 족속에게서 난 자 중의 한 사람이 왕위를 이어 권세를 받아 북방 왕의 군대를 치러 와서 그의 성에 들어가서 그들을 쳐서 이기고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4685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신들과 부어 만든 우상들과 은과 금의 아름다운 그릇들은 다 노략하여 애굽으로 가져갈 것이요 몇 해 동안은 그가 북방 왕을 치지 아니하리라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234459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북방 왕이 남방 왕의 왕국으로 쳐들어갈 것이나 자기 본국으로 물러가리라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다니엘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840370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1081</Words>
  <Application>Microsoft Office PowerPoint</Application>
  <PresentationFormat>와이드스크린</PresentationFormat>
  <Paragraphs>90</Paragraphs>
  <Slides>45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45</vt:i4>
      </vt:variant>
    </vt:vector>
  </HeadingPairs>
  <TitlesOfParts>
    <vt:vector size="51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12</cp:revision>
  <dcterms:modified xsi:type="dcterms:W3CDTF">2024-10-01T10:56:55Z</dcterms:modified>
</cp:coreProperties>
</file>