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안식 후 첫날 새벽에 이 여자들이 그 준비한 향품을 가지고 무덤에 가서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On the first day of the week, very early in the morning, the women took the spices they had prepared and went to the tomb.</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918087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이 여자들은 막달라 마리아와 요안나와 야고보의 모친 마리아라 또 그들과 함께 한 다른 여자들도 이것을 사도들에게 알리니라</a:t>
            </a:r>
            <a:r>
              <a:rPr lang="en-US" altLang="ko-KR" sz="3600" b="1">
                <a:solidFill>
                  <a:schemeClr val="bg1"/>
                </a:solidFill>
                <a:latin typeface="+mn-ea"/>
                <a:ea typeface="+mn-ea"/>
              </a:rPr>
              <a:t>)</a:t>
            </a:r>
            <a:br>
              <a:rPr lang="en-US" altLang="ko-KR" sz="3600" b="1">
                <a:solidFill>
                  <a:schemeClr val="bg1"/>
                </a:solidFill>
                <a:latin typeface="+mn-ea"/>
                <a:ea typeface="+mn-ea"/>
              </a:rPr>
            </a:br>
            <a:br>
              <a:rPr lang="en-US" altLang="ko-KR" sz="3600" b="1">
                <a:solidFill>
                  <a:schemeClr val="bg1"/>
                </a:solidFill>
                <a:latin typeface="+mn-ea"/>
                <a:ea typeface="+mn-ea"/>
              </a:rPr>
            </a:br>
            <a:br>
              <a:rPr lang="en-US" altLang="ko-KR" sz="3600" b="1">
                <a:solidFill>
                  <a:schemeClr val="bg1"/>
                </a:solidFill>
                <a:latin typeface="+mn-ea"/>
                <a:ea typeface="+mn-ea"/>
              </a:rPr>
            </a:br>
            <a:r>
              <a:rPr lang="en-US" altLang="ko-KR" sz="3600" b="1">
                <a:solidFill>
                  <a:schemeClr val="bg1"/>
                </a:solidFill>
                <a:latin typeface="+mn-ea"/>
                <a:ea typeface="+mn-ea"/>
              </a:rPr>
              <a:t>10. It was Mary Magdalene, Joanna, Mary the mother of James, and the others with them who told this to the apostles.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422618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사도들은 그들의 말이 허탄한 듯이 들려 믿지 아니하나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But they did not believe the women, because their words seemed to them like nonsense.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780719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베드로는 일어나 무덤에 달려가서 구부려 들여다 보니 세마포만 보이는지라 그 된 일을 놀랍게 여기며 집으로 돌아가니라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Peter, however, got up and ran to the tomb. Bending over, he saw the strips of linen lying by themselves, and he went away, wondering to himself what had happened.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289866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그 날에 그들 중 둘이 예루살렘에서 이십오 리 되는 엠마오라 하는 마을로 가면서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Now that same day two of them were going to a village called Emmaus, about seven miles from Jerusalem.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8058841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이 모든 된 일을 서로 이야기하더라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They were talking with each other about everything that had happened.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197311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그들이 서로 이야기하며 문의할 때에 예수께서 가까이 이르러 그들과 동행하시나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As they talked and discussed these things with each other, Jesus himself came up and walked along with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515147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그들의 눈이 가리어져서 그인 줄 알아보지 못하거늘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but they were kept from recognizing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998270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예수께서 이르시되 너희가 길 가면서 서로 주고받고 하는 이야기가 무엇이냐 하시니 두 사람이 슬픈 빛을 띠고 머물러 서더라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He asked them, 'What are you discussing together as you walk along?' They stood still, their faces downcast.</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027480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그 한 사람인 글로바라 하는 자가 대답하여 이르되 당신이 예루살렘에 체류하면서도 요즘 거기서 된 일을 혼자만 알지 못하느냐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One of them, named Cleopas, asked him, 'Are you only a visitor to Jerusalem and do not know the things that have happened there in these days?'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893951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이르시되 무슨 일이냐 이르되 나사렛 예수의 일이니 그는 하나님과 모든 백성 앞에서 말과 일에 능하신 선지자이거늘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'What things?' he asked. 'About Jesus of Nazareth,' they replied. 'He was a prophet, powerful in word and deed before God and all the people.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68940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돌이 무덤에서 굴려 옮겨진 것을 보고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They found the stone rolled away from the tomb,</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812674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우리 대제사장들과 관리들이 사형 판결에 넘겨 주어 십자가에 못 박았느니라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The chief priests and our rulers handed him over to be sentenced to death, and they crucified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508166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우리는 이 사람이 이스라엘을 속량할 자라고 바랐노라 이뿐 아니라 이 일이 일어난 지가 사흘째요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but we had hoped that he was the one who was going to redeem Israel. And what is more, it is the third day since all this took place.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276362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또한 우리 중에 어떤 여자들이 우리로 놀라게 하였으니 이는 그들이 새벽에 무덤에 갔다가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In addition, some of our women amazed us. They went to the tomb early this morning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9064713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그의 시체는 보지 못하고 와서 그가 살아나셨다 하는 천사들의 나타남을 보았다 함이라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but didn't find his body. They came and told us that they had seen a vision of angels, who said he was alive.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09113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또 우리와 함께 한 자 중에 두어 사람이 무덤에 가 과연 여자들이 말한 바와 같음을 보았으나 예수는 보지 못하였느니라 하거늘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Then some of our companions went to the tomb and found it just as the women had said, but him they did not see.'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114270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이르시되 미련하고 선지자들이 말한 모든 것을 마음에 더디 믿는 자들이여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He said to them, 'How foolish you are, and how slow of heart to believe all that the prophets have spoken!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213365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그리스도가 이런 고난을 받고 자기의 영광에 들어가야 할 것이 아니냐 하시고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Did not the Christ have to suffer these things and then enter his glory?'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622287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이에 모세와 모든 선지자의 글로 시작하여 모든 성경에 쓴 바 자기에 관한 것을 자세히 설명하시니라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And beginning with Moses and all the Prophets, he explained to them what was said in all the Scriptures concerning himself.</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708534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그들이 가는 마을에 가까이 가매 예수는 더 가려 하는 것 같이 하시니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As they approached the village to which they were going, Jesus acted as if he were going farther.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468949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그들이 강권하여 이르되 우리와 함께 유하사이다 때가 저물어가고 날이 이미 기울었나이다 하니 이에 그들과 함께 유하러 들어가시니라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But they urged him strongly, 'Stay with us, for it is nearly evening; the day is almost over.' So he went in to stay with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31237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들어가니 주 예수의 시체가 보이지 아니하더라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but when they entered, they did not find the body of the Lord Jesus.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281272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그들과 함께 음식 잡수실 때에 떡을 가지사 축사하시고 떼어 그들에게 주시니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When he was at the table with them, he took bread, gave thanks, broke it and began to give it to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760966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그들의 눈이 밝아져 그인 줄 알아 보더니 예수는 그들에게 보이지 아니하시는지라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Then their eyes were opened and they recognized him, and he disappeared from their sight.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674645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그들이 서로 말하되 길에서 우리에게 말씀하시고 우리에게 성경을 풀어 주실 때에 우리 속에서 마음이 뜨겁지 아니하더냐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They asked each other, 'Were not our hearts burning within us while he talked with us on the road and opened the Scriptures to 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058334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33. </a:t>
            </a:r>
            <a:r>
              <a:rPr lang="ko-KR" altLang="en-US" sz="3600" b="1">
                <a:solidFill>
                  <a:schemeClr val="bg1"/>
                </a:solidFill>
                <a:latin typeface="+mn-ea"/>
                <a:ea typeface="+mn-ea"/>
              </a:rPr>
              <a:t>곧 그 때로 일어나 예루살렘에 돌아가 보니 열한 제자 및 그들과 함께 한 자들이 모여 있어</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33. They got up and returned at once to Jerusalem. There they found the Eleven and those with them, assembled together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417575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34. </a:t>
            </a:r>
            <a:r>
              <a:rPr lang="ko-KR" altLang="en-US" sz="3600" b="1">
                <a:solidFill>
                  <a:schemeClr val="bg1"/>
                </a:solidFill>
                <a:latin typeface="+mn-ea"/>
                <a:ea typeface="+mn-ea"/>
              </a:rPr>
              <a:t>말하기를 주께서 과연 살아나시고 시몬에게 보이셨다 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34. and saying, 'It is true! The Lord has risen and has appeared to Simon.'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944083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35. </a:t>
            </a:r>
            <a:r>
              <a:rPr lang="ko-KR" altLang="en-US" sz="3600" b="1">
                <a:solidFill>
                  <a:schemeClr val="bg1"/>
                </a:solidFill>
                <a:latin typeface="+mn-ea"/>
                <a:ea typeface="+mn-ea"/>
              </a:rPr>
              <a:t>두 사람도 길에서 된 일과 예수께서 떡을 떼심으로 자기들에게 알려지신 것을 말하더라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35. Then the two told what had happened on the way, and how Jesus was recognized by them when he broke the bread.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668345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36. </a:t>
            </a:r>
            <a:r>
              <a:rPr lang="ko-KR" altLang="en-US" sz="3600" b="1">
                <a:solidFill>
                  <a:schemeClr val="bg1"/>
                </a:solidFill>
                <a:latin typeface="+mn-ea"/>
                <a:ea typeface="+mn-ea"/>
              </a:rPr>
              <a:t>이 말을 할 때에 예수께서 친히 그들 가운데 서서 이르시되 너희에게 평강이 있을지어다 하시니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36. While they were still talking about this, Jesus himself stood among them and said to them, 'Peace be with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031433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37. </a:t>
            </a:r>
            <a:r>
              <a:rPr lang="ko-KR" altLang="en-US" sz="3600" b="1">
                <a:solidFill>
                  <a:schemeClr val="bg1"/>
                </a:solidFill>
                <a:latin typeface="+mn-ea"/>
                <a:ea typeface="+mn-ea"/>
              </a:rPr>
              <a:t>그들이 놀라고 무서워하여 그 보는 것을 영으로 생각하는지라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37. They were startled and frightened, thinking they saw a ghost.</a:t>
            </a:r>
            <a:endParaRPr lang="ko-KR" sz="3600" b="1" dirty="0">
              <a:solidFill>
                <a:schemeClr val="bg1"/>
              </a:solidFill>
              <a:latin typeface="+mn-ea"/>
              <a:ea typeface="+mn-ea"/>
            </a:endParaRPr>
          </a:p>
        </p:txBody>
      </p:sp>
    </p:spTree>
    <p:extLst>
      <p:ext uri="{BB962C8B-B14F-4D97-AF65-F5344CB8AC3E}">
        <p14:creationId xmlns:p14="http://schemas.microsoft.com/office/powerpoint/2010/main" val="9247723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38. </a:t>
            </a:r>
            <a:r>
              <a:rPr lang="ko-KR" altLang="en-US" sz="3600" b="1">
                <a:solidFill>
                  <a:schemeClr val="bg1"/>
                </a:solidFill>
                <a:latin typeface="+mn-ea"/>
                <a:ea typeface="+mn-ea"/>
              </a:rPr>
              <a:t>예수께서 이르시되 어찌하여 두려워하며 어찌하여 마음에 의심이 일어나느냐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38. He said to them, 'Why are you troubled, and why do doubts rise in your minds?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828997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39. </a:t>
            </a:r>
            <a:r>
              <a:rPr lang="ko-KR" altLang="en-US" sz="3600" b="1">
                <a:solidFill>
                  <a:schemeClr val="bg1"/>
                </a:solidFill>
                <a:latin typeface="+mn-ea"/>
                <a:ea typeface="+mn-ea"/>
              </a:rPr>
              <a:t>내 손과 발을 보고 나인 줄 알라 또 나를 만져 보라 영은 살과 뼈가 없으되 너희 보는 바와 같이 나는 있느니라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39. Look at my hands and my feet. It is I myself! Touch me and see; a ghost does not have flesh and bones, as you see I have.'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716463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이로 인하여 근심할 때에 문득 찬란한 옷을 입은 두 사람이 곁에 섰는지라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While they were wondering about this, suddenly two men in clothes that gleamed like lightning stood beside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7303764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40. </a:t>
            </a:r>
            <a:r>
              <a:rPr lang="ko-KR" altLang="en-US" sz="3600" b="1">
                <a:solidFill>
                  <a:schemeClr val="bg1"/>
                </a:solidFill>
                <a:latin typeface="+mn-ea"/>
                <a:ea typeface="+mn-ea"/>
              </a:rPr>
              <a:t>이 말씀을 하시고 손과 발을 보이시나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40. When he had said this, he showed them his hands and feet.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120483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41. </a:t>
            </a:r>
            <a:r>
              <a:rPr lang="ko-KR" altLang="en-US" sz="3600" b="1">
                <a:solidFill>
                  <a:schemeClr val="bg1"/>
                </a:solidFill>
                <a:latin typeface="+mn-ea"/>
                <a:ea typeface="+mn-ea"/>
              </a:rPr>
              <a:t>그들이 너무 기쁘므로 아직도 믿지 못하고 놀랍게 여길 때에 이르시되 여기 무슨 먹을 것이 있느냐 하시니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41. And while they still did not believe it because of joy and amazement, he asked them, 'Do you have anything here to eat?'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251138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42. </a:t>
            </a:r>
            <a:r>
              <a:rPr lang="ko-KR" altLang="en-US" sz="3600" b="1">
                <a:solidFill>
                  <a:schemeClr val="bg1"/>
                </a:solidFill>
                <a:latin typeface="+mn-ea"/>
                <a:ea typeface="+mn-ea"/>
              </a:rPr>
              <a:t>이에 구운 생선 한 토막을 드리니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42. They gave him a piece of broiled fish,</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53621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43. </a:t>
            </a:r>
            <a:r>
              <a:rPr lang="ko-KR" altLang="en-US" sz="3600" b="1">
                <a:solidFill>
                  <a:schemeClr val="bg1"/>
                </a:solidFill>
                <a:latin typeface="+mn-ea"/>
                <a:ea typeface="+mn-ea"/>
              </a:rPr>
              <a:t>받으사 그 앞에서 잡수시더라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43. and he took it and ate it in their presence.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752285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44. </a:t>
            </a:r>
            <a:r>
              <a:rPr lang="ko-KR" altLang="en-US" sz="3600" b="1">
                <a:solidFill>
                  <a:schemeClr val="bg1"/>
                </a:solidFill>
                <a:latin typeface="+mn-ea"/>
                <a:ea typeface="+mn-ea"/>
              </a:rPr>
              <a:t>또 이르시되 내가 너희와 함께 있을 때에 너희에게 말한 바 곧 모세의 율법과 선지자의 글과 시편에 나를 가리켜 기록된 모든 것이 이루어져야 하리라 한 말이 이것이라 하시고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44. He said to them, 'This is what I told you while I was still with you: Everything must be fulfilled that is written about me in the Law of Moses, the Prophets and the Psalms.'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254734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45. </a:t>
            </a:r>
            <a:r>
              <a:rPr lang="ko-KR" altLang="en-US" sz="3600" b="1">
                <a:solidFill>
                  <a:schemeClr val="bg1"/>
                </a:solidFill>
                <a:latin typeface="+mn-ea"/>
                <a:ea typeface="+mn-ea"/>
              </a:rPr>
              <a:t>이에 그들의 마음을 열어 성경을 깨닫게 하시고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45. Then he opened their minds so they could understand the Scriptures.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688140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46. </a:t>
            </a:r>
            <a:r>
              <a:rPr lang="ko-KR" altLang="en-US" sz="3600" b="1">
                <a:solidFill>
                  <a:schemeClr val="bg1"/>
                </a:solidFill>
                <a:latin typeface="+mn-ea"/>
                <a:ea typeface="+mn-ea"/>
              </a:rPr>
              <a:t>또 이르시되 이같이 그리스도가 고난을 받고 제삼일에 죽은 자 가운데서 살아날 것과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46. He told them, 'This is what is written: The Christ will suffer and rise from the dead on the third day,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9276424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47. </a:t>
            </a:r>
            <a:r>
              <a:rPr lang="ko-KR" altLang="en-US" sz="3600" b="1">
                <a:solidFill>
                  <a:schemeClr val="bg1"/>
                </a:solidFill>
                <a:latin typeface="+mn-ea"/>
                <a:ea typeface="+mn-ea"/>
              </a:rPr>
              <a:t>또 그의 이름으로 죄 사함을 받게 하는 회개가 예루살렘에서 시작하여 모든 족속에게 전파될 것이 기록되었으니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47. and repentance and forgiveness of sins will be preached in his name to all nations, beginning at Jerusalem.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4991277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48. </a:t>
            </a:r>
            <a:r>
              <a:rPr lang="ko-KR" altLang="en-US" sz="3600" b="1">
                <a:solidFill>
                  <a:schemeClr val="bg1"/>
                </a:solidFill>
                <a:latin typeface="+mn-ea"/>
                <a:ea typeface="+mn-ea"/>
              </a:rPr>
              <a:t>너희는 이 모든 일의 증인이라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48. You are witnesses of these things.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213090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49. </a:t>
            </a:r>
            <a:r>
              <a:rPr lang="ko-KR" altLang="en-US" sz="3600" b="1">
                <a:solidFill>
                  <a:schemeClr val="bg1"/>
                </a:solidFill>
                <a:latin typeface="+mn-ea"/>
                <a:ea typeface="+mn-ea"/>
              </a:rPr>
              <a:t>볼지어다 내가 내 아버지께서 약속하신 것을 너희에게 보내리니 너희는 위로부터 능력으로 입혀질 때까지 이 성에 머물라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49. I am going to send you what my Father has promised; but stay in the city until you have been clothed with power from on high.'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337992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여자들이 두려워 얼굴을 땅에 대니 두 사람이 이르되 어찌하여 살아 있는 자를 죽은 자 가운데서 찾느냐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In their fright the women bowed down with their faces to the ground, but the men said to them, 'Why do you look for the living among the dead?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467953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50. </a:t>
            </a:r>
            <a:r>
              <a:rPr lang="ko-KR" altLang="en-US" sz="3600" b="1">
                <a:solidFill>
                  <a:schemeClr val="bg1"/>
                </a:solidFill>
                <a:latin typeface="+mn-ea"/>
                <a:ea typeface="+mn-ea"/>
              </a:rPr>
              <a:t>예수께서 그들을 데리고 베다니 앞까지 나가사 손을 들어 그들에게 축복하시더니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50. When he had led them out to the vicinity of Bethany, he lifted up his hands and blessed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53050364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51. </a:t>
            </a:r>
            <a:r>
              <a:rPr lang="ko-KR" altLang="en-US" sz="3600" b="1">
                <a:solidFill>
                  <a:schemeClr val="bg1"/>
                </a:solidFill>
                <a:latin typeface="+mn-ea"/>
                <a:ea typeface="+mn-ea"/>
              </a:rPr>
              <a:t>축복하실 때에 그들을 떠나 </a:t>
            </a:r>
            <a:r>
              <a:rPr lang="en-US" altLang="ko-KR" sz="3600" b="1">
                <a:solidFill>
                  <a:schemeClr val="bg1"/>
                </a:solidFill>
                <a:latin typeface="+mn-ea"/>
                <a:ea typeface="+mn-ea"/>
              </a:rPr>
              <a:t>[</a:t>
            </a:r>
            <a:r>
              <a:rPr lang="ko-KR" altLang="en-US" sz="3600" b="1">
                <a:solidFill>
                  <a:schemeClr val="bg1"/>
                </a:solidFill>
                <a:latin typeface="+mn-ea"/>
                <a:ea typeface="+mn-ea"/>
              </a:rPr>
              <a:t>하늘로 올려지시니</a:t>
            </a:r>
            <a:r>
              <a:rPr lang="en-US" altLang="ko-KR" sz="3600" b="1">
                <a:solidFill>
                  <a:schemeClr val="bg1"/>
                </a:solidFill>
                <a:latin typeface="+mn-ea"/>
                <a:ea typeface="+mn-ea"/>
              </a:rPr>
              <a:t>]</a:t>
            </a:r>
            <a:br>
              <a:rPr lang="en-US" altLang="ko-KR" sz="3600" b="1">
                <a:solidFill>
                  <a:schemeClr val="bg1"/>
                </a:solidFill>
                <a:latin typeface="+mn-ea"/>
                <a:ea typeface="+mn-ea"/>
              </a:rPr>
            </a:br>
            <a:br>
              <a:rPr lang="en-US" altLang="ko-KR" sz="3600" b="1">
                <a:solidFill>
                  <a:schemeClr val="bg1"/>
                </a:solidFill>
                <a:latin typeface="+mn-ea"/>
                <a:ea typeface="+mn-ea"/>
              </a:rPr>
            </a:br>
            <a:br>
              <a:rPr lang="en-US" altLang="ko-KR" sz="3600" b="1">
                <a:solidFill>
                  <a:schemeClr val="bg1"/>
                </a:solidFill>
                <a:latin typeface="+mn-ea"/>
                <a:ea typeface="+mn-ea"/>
              </a:rPr>
            </a:br>
            <a:r>
              <a:rPr lang="en-US" altLang="ko-KR" sz="3600" b="1">
                <a:solidFill>
                  <a:schemeClr val="bg1"/>
                </a:solidFill>
                <a:latin typeface="+mn-ea"/>
                <a:ea typeface="+mn-ea"/>
              </a:rPr>
              <a:t>51. While he was blessing them, he left them and was taken up into heaven.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356414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52. </a:t>
            </a:r>
            <a:r>
              <a:rPr lang="ko-KR" altLang="en-US" sz="3600" b="1">
                <a:solidFill>
                  <a:schemeClr val="bg1"/>
                </a:solidFill>
                <a:latin typeface="+mn-ea"/>
                <a:ea typeface="+mn-ea"/>
              </a:rPr>
              <a:t>그들이 </a:t>
            </a:r>
            <a:r>
              <a:rPr lang="en-US" altLang="ko-KR" sz="3600" b="1">
                <a:solidFill>
                  <a:schemeClr val="bg1"/>
                </a:solidFill>
                <a:latin typeface="+mn-ea"/>
                <a:ea typeface="+mn-ea"/>
              </a:rPr>
              <a:t>[</a:t>
            </a:r>
            <a:r>
              <a:rPr lang="ko-KR" altLang="en-US" sz="3600" b="1">
                <a:solidFill>
                  <a:schemeClr val="bg1"/>
                </a:solidFill>
                <a:latin typeface="+mn-ea"/>
                <a:ea typeface="+mn-ea"/>
              </a:rPr>
              <a:t>그에게 경배하고</a:t>
            </a:r>
            <a:r>
              <a:rPr lang="en-US" altLang="ko-KR" sz="3600" b="1">
                <a:solidFill>
                  <a:schemeClr val="bg1"/>
                </a:solidFill>
                <a:latin typeface="+mn-ea"/>
                <a:ea typeface="+mn-ea"/>
              </a:rPr>
              <a:t>] </a:t>
            </a:r>
            <a:r>
              <a:rPr lang="ko-KR" altLang="en-US" sz="3600" b="1">
                <a:solidFill>
                  <a:schemeClr val="bg1"/>
                </a:solidFill>
                <a:latin typeface="+mn-ea"/>
                <a:ea typeface="+mn-ea"/>
              </a:rPr>
              <a:t>큰 기쁨으로 예루살렘에 돌아가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52. Then they worshiped him and returned to Jerusalem with great joy.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9168274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53. </a:t>
            </a:r>
            <a:r>
              <a:rPr lang="ko-KR" altLang="en-US" sz="3600" b="1">
                <a:solidFill>
                  <a:schemeClr val="bg1"/>
                </a:solidFill>
                <a:latin typeface="+mn-ea"/>
                <a:ea typeface="+mn-ea"/>
              </a:rPr>
              <a:t>늘 성전에서 하나님을 찬송하니라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53. And they stayed continually at the temple, praising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192652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여기 계시지 않고 살아나셨느니라 갈릴리에 계실 때에 너희에게 어떻게 말씀하셨는지를 기억하라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He is not here; he has risen! Remember how he told you, while he was still with you in Galilee: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06785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이르시기를 인자가 죄인의 손에 넘겨져 십자가에 못 박히고 제삼일에 다시 살아나야 하리라 하셨느니라 한대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'The Son of Man must be delivered into the hands of sinful men, be crucified and on the third day be raised again.' "</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22840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그들이 예수의 말씀을 기억하고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Then they remembered his words.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985102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무덤에서 돌아가 이 모든 것을 열한 사도와 다른 모든 이에게 알리니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When they came back from the tomb, they told all these things to the Eleven and to all the others.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58567805"/>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2113</Words>
  <Application>Microsoft Office PowerPoint</Application>
  <PresentationFormat>와이드스크린</PresentationFormat>
  <Paragraphs>53</Paragraphs>
  <Slides>53</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53</vt:i4>
      </vt:variant>
    </vt:vector>
  </HeadingPairs>
  <TitlesOfParts>
    <vt:vector size="58" baseType="lpstr">
      <vt:lpstr>맑은 고딕</vt:lpstr>
      <vt:lpstr>Arial</vt:lpstr>
      <vt:lpstr>Calibri</vt:lpstr>
      <vt:lpstr>Calibri Light</vt:lpstr>
      <vt:lpstr>Office 테마</vt:lpstr>
      <vt:lpstr>1. 안식 후 첫날 새벽에 이 여자들이 그 준비한 향품을 가지고 무덤에 가서   1. On the first day of the week, very early in the morning, the women took the spices they had prepared and went to the tomb.</vt:lpstr>
      <vt:lpstr>2. 돌이 무덤에서 굴려 옮겨진 것을 보고   2. They found the stone rolled away from the tomb,</vt:lpstr>
      <vt:lpstr>3. 들어가니 주 예수의 시체가 보이지 아니하더라   3. but when they entered, they did not find the body of the Lord Jesus.</vt:lpstr>
      <vt:lpstr>4. 이로 인하여 근심할 때에 문득 찬란한 옷을 입은 두 사람이 곁에 섰는지라   4. While they were wondering about this, suddenly two men in clothes that gleamed like lightning stood beside them.</vt:lpstr>
      <vt:lpstr>5. 여자들이 두려워 얼굴을 땅에 대니 두 사람이 이르되 어찌하여 살아 있는 자를 죽은 자 가운데서 찾느냐   5. In their fright the women bowed down with their faces to the ground, but the men said to them, 'Why do you look for the living among the dead?</vt:lpstr>
      <vt:lpstr>6. 여기 계시지 않고 살아나셨느니라 갈릴리에 계실 때에 너희에게 어떻게 말씀하셨는지를 기억하라   6. He is not here; he has risen! Remember how he told you, while he was still with you in Galilee:</vt:lpstr>
      <vt:lpstr>7. 이르시기를 인자가 죄인의 손에 넘겨져 십자가에 못 박히고 제삼일에 다시 살아나야 하리라 하셨느니라 한대   7. 'The Son of Man must be delivered into the hands of sinful men, be crucified and on the third day be raised again.' "</vt:lpstr>
      <vt:lpstr>8. 그들이 예수의 말씀을 기억하고   8. Then they remembered his words.</vt:lpstr>
      <vt:lpstr>9. 무덤에서 돌아가 이 모든 것을 열한 사도와 다른 모든 이에게 알리니   9. When they came back from the tomb, they told all these things to the Eleven and to all the others.</vt:lpstr>
      <vt:lpstr>10. (이 여자들은 막달라 마리아와 요안나와 야고보의 모친 마리아라 또 그들과 함께 한 다른 여자들도 이것을 사도들에게 알리니라)   10. It was Mary Magdalene, Joanna, Mary the mother of James, and the others with them who told this to the apostles.</vt:lpstr>
      <vt:lpstr>11. 사도들은 그들의 말이 허탄한 듯이 들려 믿지 아니하나   11. But they did not believe the women, because their words seemed to them like nonsense.</vt:lpstr>
      <vt:lpstr>12. 베드로는 일어나 무덤에 달려가서 구부려 들여다 보니 세마포만 보이는지라 그 된 일을 놀랍게 여기며 집으로 돌아가니라   12. Peter, however, got up and ran to the tomb. Bending over, he saw the strips of linen lying by themselves, and he went away, wondering to himself what had happened.</vt:lpstr>
      <vt:lpstr>13. 그 날에 그들 중 둘이 예루살렘에서 이십오 리 되는 엠마오라 하는 마을로 가면서   13. Now that same day two of them were going to a village called Emmaus, about seven miles from Jerusalem.</vt:lpstr>
      <vt:lpstr>14. 이 모든 된 일을 서로 이야기하더라   14. They were talking with each other about everything that had happened.</vt:lpstr>
      <vt:lpstr>15. 그들이 서로 이야기하며 문의할 때에 예수께서 가까이 이르러 그들과 동행하시나   15. As they talked and discussed these things with each other, Jesus himself came up and walked along with them;</vt:lpstr>
      <vt:lpstr>16. 그들의 눈이 가리어져서 그인 줄 알아보지 못하거늘   16. but they were kept from recognizing him.</vt:lpstr>
      <vt:lpstr>17. 예수께서 이르시되 너희가 길 가면서 서로 주고받고 하는 이야기가 무엇이냐 하시니 두 사람이 슬픈 빛을 띠고 머물러 서더라   17. He asked them, 'What are you discussing together as you walk along?' They stood still, their faces downcast.</vt:lpstr>
      <vt:lpstr>18. 그 한 사람인 글로바라 하는 자가 대답하여 이르되 당신이 예루살렘에 체류하면서도 요즘 거기서 된 일을 혼자만 알지 못하느냐   18. One of them, named Cleopas, asked him, 'Are you only a visitor to Jerusalem and do not know the things that have happened there in these days?'</vt:lpstr>
      <vt:lpstr>19. 이르시되 무슨 일이냐 이르되 나사렛 예수의 일이니 그는 하나님과 모든 백성 앞에서 말과 일에 능하신 선지자이거늘   19. 'What things?' he asked. 'About Jesus of Nazareth,' they replied. 'He was a prophet, powerful in word and deed before God and all the people.</vt:lpstr>
      <vt:lpstr>20. 우리 대제사장들과 관리들이 사형 판결에 넘겨 주어 십자가에 못 박았느니라   20. The chief priests and our rulers handed him over to be sentenced to death, and they crucified him;</vt:lpstr>
      <vt:lpstr>21. 우리는 이 사람이 이스라엘을 속량할 자라고 바랐노라 이뿐 아니라 이 일이 일어난 지가 사흘째요   21. but we had hoped that he was the one who was going to redeem Israel. And what is more, it is the third day since all this took place.</vt:lpstr>
      <vt:lpstr>22. 또한 우리 중에 어떤 여자들이 우리로 놀라게 하였으니 이는 그들이 새벽에 무덤에 갔다가   22. In addition, some of our women amazed us. They went to the tomb early this morning</vt:lpstr>
      <vt:lpstr>23. 그의 시체는 보지 못하고 와서 그가 살아나셨다 하는 천사들의 나타남을 보았다 함이라   23. but didn't find his body. They came and told us that they had seen a vision of angels, who said he was alive.</vt:lpstr>
      <vt:lpstr>24. 또 우리와 함께 한 자 중에 두어 사람이 무덤에 가 과연 여자들이 말한 바와 같음을 보았으나 예수는 보지 못하였느니라 하거늘   24. Then some of our companions went to the tomb and found it just as the women had said, but him they did not see.'</vt:lpstr>
      <vt:lpstr>25. 이르시되 미련하고 선지자들이 말한 모든 것을 마음에 더디 믿는 자들이여   25. He said to them, 'How foolish you are, and how slow of heart to believe all that the prophets have spoken!</vt:lpstr>
      <vt:lpstr>26. 그리스도가 이런 고난을 받고 자기의 영광에 들어가야 할 것이 아니냐 하시고   26. Did not the Christ have to suffer these things and then enter his glory?'</vt:lpstr>
      <vt:lpstr>27. 이에 모세와 모든 선지자의 글로 시작하여 모든 성경에 쓴 바 자기에 관한 것을 자세히 설명하시니라   27. And beginning with Moses and all the Prophets, he explained to them what was said in all the Scriptures concerning himself.</vt:lpstr>
      <vt:lpstr>28. 그들이 가는 마을에 가까이 가매 예수는 더 가려 하는 것 같이 하시니   28. As they approached the village to which they were going, Jesus acted as if he were going farther.</vt:lpstr>
      <vt:lpstr>29. 그들이 강권하여 이르되 우리와 함께 유하사이다 때가 저물어가고 날이 이미 기울었나이다 하니 이에 그들과 함께 유하러 들어가시니라   29. But they urged him strongly, 'Stay with us, for it is nearly evening; the day is almost over.' So he went in to stay with them.</vt:lpstr>
      <vt:lpstr>30. 그들과 함께 음식 잡수실 때에 떡을 가지사 축사하시고 떼어 그들에게 주시니   30. When he was at the table with them, he took bread, gave thanks, broke it and began to give it to them.</vt:lpstr>
      <vt:lpstr>31. 그들의 눈이 밝아져 그인 줄 알아 보더니 예수는 그들에게 보이지 아니하시는지라   31. Then their eyes were opened and they recognized him, and he disappeared from their sight.</vt:lpstr>
      <vt:lpstr>32. 그들이 서로 말하되 길에서 우리에게 말씀하시고 우리에게 성경을 풀어 주실 때에 우리 속에서 마음이 뜨겁지 아니하더냐 하고   32. They asked each other, 'Were not our hearts burning within us while he talked with us on the road and opened the Scriptures to us?'</vt:lpstr>
      <vt:lpstr>33. 곧 그 때로 일어나 예루살렘에 돌아가 보니 열한 제자 및 그들과 함께 한 자들이 모여 있어   33. They got up and returned at once to Jerusalem. There they found the Eleven and those with them, assembled together</vt:lpstr>
      <vt:lpstr>34. 말하기를 주께서 과연 살아나시고 시몬에게 보이셨다 하는지라   34. and saying, 'It is true! The Lord has risen and has appeared to Simon.'</vt:lpstr>
      <vt:lpstr>35. 두 사람도 길에서 된 일과 예수께서 떡을 떼심으로 자기들에게 알려지신 것을 말하더라   35. Then the two told what had happened on the way, and how Jesus was recognized by them when he broke the bread.</vt:lpstr>
      <vt:lpstr>36. 이 말을 할 때에 예수께서 친히 그들 가운데 서서 이르시되 너희에게 평강이 있을지어다 하시니   36. While they were still talking about this, Jesus himself stood among them and said to them, 'Peace be with you.'</vt:lpstr>
      <vt:lpstr>37. 그들이 놀라고 무서워하여 그 보는 것을 영으로 생각하는지라   37. They were startled and frightened, thinking they saw a ghost.</vt:lpstr>
      <vt:lpstr>38. 예수께서 이르시되 어찌하여 두려워하며 어찌하여 마음에 의심이 일어나느냐   38. He said to them, 'Why are you troubled, and why do doubts rise in your minds?</vt:lpstr>
      <vt:lpstr>39. 내 손과 발을 보고 나인 줄 알라 또 나를 만져 보라 영은 살과 뼈가 없으되 너희 보는 바와 같이 나는 있느니라   39. Look at my hands and my feet. It is I myself! Touch me and see; a ghost does not have flesh and bones, as you see I have.'</vt:lpstr>
      <vt:lpstr>40. 이 말씀을 하시고 손과 발을 보이시나   40. When he had said this, he showed them his hands and feet.</vt:lpstr>
      <vt:lpstr>41. 그들이 너무 기쁘므로 아직도 믿지 못하고 놀랍게 여길 때에 이르시되 여기 무슨 먹을 것이 있느냐 하시니   41. And while they still did not believe it because of joy and amazement, he asked them, 'Do you have anything here to eat?'</vt:lpstr>
      <vt:lpstr>42. 이에 구운 생선 한 토막을 드리니   42. They gave him a piece of broiled fish,</vt:lpstr>
      <vt:lpstr>43. 받으사 그 앞에서 잡수시더라   43. and he took it and ate it in their presence.</vt:lpstr>
      <vt:lpstr>44. 또 이르시되 내가 너희와 함께 있을 때에 너희에게 말한 바 곧 모세의 율법과 선지자의 글과 시편에 나를 가리켜 기록된 모든 것이 이루어져야 하리라 한 말이 이것이라 하시고   44. He said to them, 'This is what I told you while I was still with you: Everything must be fulfilled that is written about me in the Law of Moses, the Prophets and the Psalms.'</vt:lpstr>
      <vt:lpstr>45. 이에 그들의 마음을 열어 성경을 깨닫게 하시고   45. Then he opened their minds so they could understand the Scriptures.</vt:lpstr>
      <vt:lpstr>46. 또 이르시되 이같이 그리스도가 고난을 받고 제삼일에 죽은 자 가운데서 살아날 것과   46. He told them, 'This is what is written: The Christ will suffer and rise from the dead on the third day,</vt:lpstr>
      <vt:lpstr>47. 또 그의 이름으로 죄 사함을 받게 하는 회개가 예루살렘에서 시작하여 모든 족속에게 전파될 것이 기록되었으니   47. and repentance and forgiveness of sins will be preached in his name to all nations, beginning at Jerusalem.</vt:lpstr>
      <vt:lpstr>48. 너희는 이 모든 일의 증인이라   48. You are witnesses of these things.</vt:lpstr>
      <vt:lpstr>49. 볼지어다 내가 내 아버지께서 약속하신 것을 너희에게 보내리니 너희는 위로부터 능력으로 입혀질 때까지 이 성에 머물라 하시니라   49. I am going to send you what my Father has promised; but stay in the city until you have been clothed with power from on high.'</vt:lpstr>
      <vt:lpstr>50. 예수께서 그들을 데리고 베다니 앞까지 나가사 손을 들어 그들에게 축복하시더니   50. When he had led them out to the vicinity of Bethany, he lifted up his hands and blessed them.</vt:lpstr>
      <vt:lpstr>51. 축복하실 때에 그들을 떠나 [하늘로 올려지시니]   51. While he was blessing them, he left them and was taken up into heaven.</vt:lpstr>
      <vt:lpstr>52. 그들이 [그에게 경배하고] 큰 기쁨으로 예루살렘에 돌아가   52. Then they worshiped him and returned to Jerusalem with great joy.</vt:lpstr>
      <vt:lpstr>53. 늘 성전에서 하나님을 찬송하니라   53. And they stayed continually at the temple, praising God.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2021-03-11T04:51:51Z</dcterms:modified>
</cp:coreProperties>
</file>