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A910"/>
    <a:srgbClr val="EFB31D"/>
    <a:srgbClr val="F2C143"/>
    <a:srgbClr val="BD3939"/>
    <a:srgbClr val="B15A44"/>
    <a:srgbClr val="D2BDAA"/>
    <a:srgbClr val="AA8360"/>
    <a:srgbClr val="503022"/>
    <a:srgbClr val="F0A229"/>
    <a:srgbClr val="6D1D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987" autoAdjust="0"/>
    <p:restoredTop sz="94660"/>
  </p:normalViewPr>
  <p:slideViewPr>
    <p:cSldViewPr snapToGrid="0">
      <p:cViewPr>
        <p:scale>
          <a:sx n="66" d="100"/>
          <a:sy n="66" d="100"/>
        </p:scale>
        <p:origin x="906" y="11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A975CB-CB99-4CE5-9194-6FF8A3670C2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44C1CE4-6101-44FF-8BF2-384B87FB18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F7E116-1FE2-46D4-B80A-E8F1287379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882924-D6B8-4F62-A793-E9A9EC0D9F25}" type="datetimeFigureOut">
              <a:rPr lang="en-US" smtClean="0"/>
              <a:t>8/3/2021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5B91EE-0D12-48F0-A6D0-B21B4EAF55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82904E-3CD1-4291-8288-1D023D0DA2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D4AFB-F82F-43A6-A6D8-60407145E3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9723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2F31CC-E3C2-4A0D-B577-540D914BC8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16A3AEC-3815-4A39-8CAC-125EB62AD94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CA0811-B1B2-4077-A4EB-A9B4B4C0DC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882924-D6B8-4F62-A793-E9A9EC0D9F25}" type="datetimeFigureOut">
              <a:rPr lang="en-US" smtClean="0"/>
              <a:t>8/3/2021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6A1F01-4C0C-4A71-BB1B-329BDDB97F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BC058E-521E-47F9-98C5-696B7D820E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D4AFB-F82F-43A6-A6D8-60407145E3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32574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C57CFE6-43C8-4819-ADF5-3F0679AB9F2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58E10A3-4E2A-48D5-87E9-CA53485E52C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EAEF2D-41E0-4FBE-9D97-B55474F21D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882924-D6B8-4F62-A793-E9A9EC0D9F25}" type="datetimeFigureOut">
              <a:rPr lang="en-US" smtClean="0"/>
              <a:t>8/3/2021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E64771-D053-4344-80B1-6EA5AA65DD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A08CE0-D23D-4E27-852C-010B88A676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D4AFB-F82F-43A6-A6D8-60407145E3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2176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9F462-944C-4D88-B3FE-B71DCF542A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C20B8D-3D56-4116-9D07-009190ED96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67AAEE-6C3C-4CA2-9782-80C9D5A433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882924-D6B8-4F62-A793-E9A9EC0D9F25}" type="datetimeFigureOut">
              <a:rPr lang="en-US" smtClean="0"/>
              <a:t>8/3/2021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2C0989-5A93-4A1A-84B6-BCD50B1B1B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C22DA2-F396-4DF8-A73F-6D576CF644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D4AFB-F82F-43A6-A6D8-60407145E3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27153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771C60-CD7B-4528-BEB5-BDAB021559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39EAA3-C162-407A-9003-C535C6B22B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6CF3DB-4888-4CA7-B570-A0E929E07E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882924-D6B8-4F62-A793-E9A9EC0D9F25}" type="datetimeFigureOut">
              <a:rPr lang="en-US" smtClean="0"/>
              <a:t>8/3/2021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B1C0BE-B948-4A26-A8A0-5EE70F0F05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1CEF12-6729-4717-AA2F-3FDFFCD69D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D4AFB-F82F-43A6-A6D8-60407145E3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75569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120BD9-B8EB-4F3C-8E09-F4C0122521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50F053-2729-41C4-98D1-30F411E2A3C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64811F7-0F12-4696-A5F5-7489C8145F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21F6E4E-F0C4-4940-B21B-5D5699AE87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882924-D6B8-4F62-A793-E9A9EC0D9F25}" type="datetimeFigureOut">
              <a:rPr lang="en-US" smtClean="0"/>
              <a:t>8/3/2021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B5C2782-71E0-43BE-A10A-F8AA53BE35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A44CE69-3E43-4908-A8B3-BCD230B19A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D4AFB-F82F-43A6-A6D8-60407145E3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52715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BEF407-9BE4-4ACE-81E8-6A0C035891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4B8708-340A-47C6-94D9-217DD82CFF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B98F520-9CE7-44F4-9E8E-BA447759A3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25DEAEB-4481-4F2D-8553-81DFF9F645E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9FDC23C-3BA7-423E-8FB6-41E509249B4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B1F3F50-D12A-410C-A42B-E6C79201F4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882924-D6B8-4F62-A793-E9A9EC0D9F25}" type="datetimeFigureOut">
              <a:rPr lang="en-US" smtClean="0"/>
              <a:t>8/3/2021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7EC5EC8-C5CF-4BBE-A711-CD092AA5B9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8A98D4A-7FA3-4509-82A2-05A9A53C8E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D4AFB-F82F-43A6-A6D8-60407145E3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63591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E1E52B-66F2-456F-8518-440EB17679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C26E9D0-9FA4-4B6A-91DB-0A63196904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882924-D6B8-4F62-A793-E9A9EC0D9F25}" type="datetimeFigureOut">
              <a:rPr lang="en-US" smtClean="0"/>
              <a:t>8/3/2021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D1B762-1202-4482-BC48-35CAF79B39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7CB4851-1918-4F20-8041-0E92132858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D4AFB-F82F-43A6-A6D8-60407145E3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02497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5DAC3E4-1537-409A-9848-300CFCAF9D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882924-D6B8-4F62-A793-E9A9EC0D9F25}" type="datetimeFigureOut">
              <a:rPr lang="en-US" smtClean="0"/>
              <a:t>8/3/2021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D16050A-F2AA-411E-8FA7-8CC7ACCD40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5507891-6060-4947-B512-7F7CF577AB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D4AFB-F82F-43A6-A6D8-60407145E3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67905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C2C51B-4442-4D7E-923D-01BDBE4534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23400C-80F8-45DB-AFB0-722D7FE000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A38C6DD-EC1D-44A1-8FC5-BEEBF06923B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B8373DF-7D20-4EAC-B009-ECFB6497CE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882924-D6B8-4F62-A793-E9A9EC0D9F25}" type="datetimeFigureOut">
              <a:rPr lang="en-US" smtClean="0"/>
              <a:t>8/3/2021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EDD253C-3F8E-417B-A5CE-037E0D0607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6417320-40FC-47EE-B065-8CF2E442D7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D4AFB-F82F-43A6-A6D8-60407145E3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39502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469FF0-DFA6-4547-B3FC-F028238116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C597E91-4A21-4A41-B968-EA8B13F1FF2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8BC8867-C670-4826-89F3-8CC2C4AFAA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895F192-0D46-4229-8C52-A03DBC5322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882924-D6B8-4F62-A793-E9A9EC0D9F25}" type="datetimeFigureOut">
              <a:rPr lang="en-US" smtClean="0"/>
              <a:t>8/3/2021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2546123-BBC1-4888-93F7-18906FC31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B13C0DC-6378-4EFD-A26B-545D05083F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D4AFB-F82F-43A6-A6D8-60407145E3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7872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02B57C2-D5A7-4E4C-968A-D6B5B0A21B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07719F-AE00-407E-99BF-BE1AA6A056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D28CD9-E906-40BE-98EA-5898CC4A0A4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882924-D6B8-4F62-A793-E9A9EC0D9F25}" type="datetimeFigureOut">
              <a:rPr lang="en-US" smtClean="0"/>
              <a:t>8/3/2021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5287E8-C8B6-4353-AC88-36697A2C77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390548-7E1F-4249-9E32-798B46D5150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2D4AFB-F82F-43A6-A6D8-60407145E3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32251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15">
            <a:extLst>
              <a:ext uri="{FF2B5EF4-FFF2-40B4-BE49-F238E27FC236}">
                <a16:creationId xmlns:a16="http://schemas.microsoft.com/office/drawing/2014/main" id="{4EE4219A-0423-4284-B295-08E06B8C86F4}"/>
              </a:ext>
            </a:extLst>
          </p:cNvPr>
          <p:cNvSpPr txBox="1"/>
          <p:nvPr/>
        </p:nvSpPr>
        <p:spPr>
          <a:xfrm>
            <a:off x="-858512" y="-1999727"/>
            <a:ext cx="7443063" cy="117878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6000" spc="-2100" dirty="0">
                <a:solidFill>
                  <a:schemeClr val="tx1">
                    <a:alpha val="20000"/>
                  </a:schemeClr>
                </a:solidFill>
                <a:latin typeface="Bebas Neue" panose="020B0606020202050201" pitchFamily="34" charset="0"/>
              </a:rPr>
              <a:t>15</a:t>
            </a:r>
          </a:p>
        </p:txBody>
      </p:sp>
      <p:pic>
        <p:nvPicPr>
          <p:cNvPr id="5" name="Picture">
            <a:extLst>
              <a:ext uri="{FF2B5EF4-FFF2-40B4-BE49-F238E27FC236}">
                <a16:creationId xmlns:a16="http://schemas.microsoft.com/office/drawing/2014/main" id="{0FA6CF9D-7C9A-4D97-BA75-0DA8486FD3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090" y="304684"/>
            <a:ext cx="6620739" cy="6567829"/>
          </a:xfrm>
          <a:prstGeom prst="rect">
            <a:avLst/>
          </a:prstGeom>
        </p:spPr>
      </p:pic>
      <p:sp>
        <p:nvSpPr>
          <p:cNvPr id="17" name="Diamond 16">
            <a:extLst>
              <a:ext uri="{FF2B5EF4-FFF2-40B4-BE49-F238E27FC236}">
                <a16:creationId xmlns:a16="http://schemas.microsoft.com/office/drawing/2014/main" id="{5EEF8868-8BD1-4633-8A0A-722EF472B0B6}"/>
              </a:ext>
            </a:extLst>
          </p:cNvPr>
          <p:cNvSpPr/>
          <p:nvPr/>
        </p:nvSpPr>
        <p:spPr>
          <a:xfrm>
            <a:off x="6645802" y="5870892"/>
            <a:ext cx="981857" cy="981857"/>
          </a:xfrm>
          <a:prstGeom prst="diamond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26A0B370-9BEC-4EA7-9803-17CD35D05FAC}"/>
              </a:ext>
            </a:extLst>
          </p:cNvPr>
          <p:cNvSpPr/>
          <p:nvPr/>
        </p:nvSpPr>
        <p:spPr>
          <a:xfrm>
            <a:off x="10228286" y="36706"/>
            <a:ext cx="2800511" cy="915507"/>
          </a:xfrm>
          <a:custGeom>
            <a:avLst/>
            <a:gdLst>
              <a:gd name="connsiteX0" fmla="*/ 798285 w 4894966"/>
              <a:gd name="connsiteY0" fmla="*/ 0 h 1600200"/>
              <a:gd name="connsiteX1" fmla="*/ 4096681 w 4894966"/>
              <a:gd name="connsiteY1" fmla="*/ 0 h 1600200"/>
              <a:gd name="connsiteX2" fmla="*/ 4096681 w 4894966"/>
              <a:gd name="connsiteY2" fmla="*/ 1814 h 1600200"/>
              <a:gd name="connsiteX3" fmla="*/ 4894966 w 4894966"/>
              <a:gd name="connsiteY3" fmla="*/ 800100 h 1600200"/>
              <a:gd name="connsiteX4" fmla="*/ 4096681 w 4894966"/>
              <a:gd name="connsiteY4" fmla="*/ 1598385 h 1600200"/>
              <a:gd name="connsiteX5" fmla="*/ 4096681 w 4894966"/>
              <a:gd name="connsiteY5" fmla="*/ 1600200 h 1600200"/>
              <a:gd name="connsiteX6" fmla="*/ 798286 w 4894966"/>
              <a:gd name="connsiteY6" fmla="*/ 1600200 h 1600200"/>
              <a:gd name="connsiteX7" fmla="*/ 798285 w 4894966"/>
              <a:gd name="connsiteY7" fmla="*/ 1600200 h 1600200"/>
              <a:gd name="connsiteX8" fmla="*/ 798285 w 4894966"/>
              <a:gd name="connsiteY8" fmla="*/ 1600199 h 1600200"/>
              <a:gd name="connsiteX9" fmla="*/ 0 w 4894966"/>
              <a:gd name="connsiteY9" fmla="*/ 801915 h 1600200"/>
              <a:gd name="connsiteX10" fmla="*/ 798285 w 4894966"/>
              <a:gd name="connsiteY10" fmla="*/ 363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894966" h="1600200">
                <a:moveTo>
                  <a:pt x="798285" y="0"/>
                </a:moveTo>
                <a:lnTo>
                  <a:pt x="4096681" y="0"/>
                </a:lnTo>
                <a:lnTo>
                  <a:pt x="4096681" y="1814"/>
                </a:lnTo>
                <a:lnTo>
                  <a:pt x="4894966" y="800100"/>
                </a:lnTo>
                <a:lnTo>
                  <a:pt x="4096681" y="1598385"/>
                </a:lnTo>
                <a:lnTo>
                  <a:pt x="4096681" y="1600200"/>
                </a:lnTo>
                <a:lnTo>
                  <a:pt x="798286" y="1600200"/>
                </a:lnTo>
                <a:lnTo>
                  <a:pt x="798285" y="1600200"/>
                </a:lnTo>
                <a:lnTo>
                  <a:pt x="798285" y="1600199"/>
                </a:lnTo>
                <a:lnTo>
                  <a:pt x="0" y="801915"/>
                </a:lnTo>
                <a:lnTo>
                  <a:pt x="798285" y="3630"/>
                </a:ln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8" name="Diamond 17">
            <a:extLst>
              <a:ext uri="{FF2B5EF4-FFF2-40B4-BE49-F238E27FC236}">
                <a16:creationId xmlns:a16="http://schemas.microsoft.com/office/drawing/2014/main" id="{D1702BF6-FB99-462D-9A12-E03EC8055AB5}"/>
              </a:ext>
            </a:extLst>
          </p:cNvPr>
          <p:cNvSpPr/>
          <p:nvPr/>
        </p:nvSpPr>
        <p:spPr>
          <a:xfrm>
            <a:off x="7627659" y="5870892"/>
            <a:ext cx="981857" cy="981857"/>
          </a:xfrm>
          <a:prstGeom prst="diamond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Diamond 18">
            <a:extLst>
              <a:ext uri="{FF2B5EF4-FFF2-40B4-BE49-F238E27FC236}">
                <a16:creationId xmlns:a16="http://schemas.microsoft.com/office/drawing/2014/main" id="{4142515E-7BC7-4384-8C5C-0C3197B97355}"/>
              </a:ext>
            </a:extLst>
          </p:cNvPr>
          <p:cNvSpPr/>
          <p:nvPr/>
        </p:nvSpPr>
        <p:spPr>
          <a:xfrm>
            <a:off x="8609516" y="5870892"/>
            <a:ext cx="981857" cy="981857"/>
          </a:xfrm>
          <a:prstGeom prst="diamond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Diamond 19">
            <a:extLst>
              <a:ext uri="{FF2B5EF4-FFF2-40B4-BE49-F238E27FC236}">
                <a16:creationId xmlns:a16="http://schemas.microsoft.com/office/drawing/2014/main" id="{38E61431-BDE5-4A09-AD6D-EA6CA18CF7FC}"/>
              </a:ext>
            </a:extLst>
          </p:cNvPr>
          <p:cNvSpPr/>
          <p:nvPr/>
        </p:nvSpPr>
        <p:spPr>
          <a:xfrm>
            <a:off x="7634297" y="4889035"/>
            <a:ext cx="981857" cy="981857"/>
          </a:xfrm>
          <a:prstGeom prst="diamond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Diamond 20">
            <a:extLst>
              <a:ext uri="{FF2B5EF4-FFF2-40B4-BE49-F238E27FC236}">
                <a16:creationId xmlns:a16="http://schemas.microsoft.com/office/drawing/2014/main" id="{3F771CE9-8DD7-49CC-9297-042CA8AE77A8}"/>
              </a:ext>
            </a:extLst>
          </p:cNvPr>
          <p:cNvSpPr/>
          <p:nvPr/>
        </p:nvSpPr>
        <p:spPr>
          <a:xfrm>
            <a:off x="8598221" y="4889034"/>
            <a:ext cx="981857" cy="981857"/>
          </a:xfrm>
          <a:prstGeom prst="diamond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Diamond 21">
            <a:extLst>
              <a:ext uri="{FF2B5EF4-FFF2-40B4-BE49-F238E27FC236}">
                <a16:creationId xmlns:a16="http://schemas.microsoft.com/office/drawing/2014/main" id="{1575F8A8-975A-4972-AF8D-20B6A06CF894}"/>
              </a:ext>
            </a:extLst>
          </p:cNvPr>
          <p:cNvSpPr/>
          <p:nvPr/>
        </p:nvSpPr>
        <p:spPr>
          <a:xfrm>
            <a:off x="10194860" y="985389"/>
            <a:ext cx="981857" cy="981857"/>
          </a:xfrm>
          <a:prstGeom prst="diamond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Diamond 22">
            <a:extLst>
              <a:ext uri="{FF2B5EF4-FFF2-40B4-BE49-F238E27FC236}">
                <a16:creationId xmlns:a16="http://schemas.microsoft.com/office/drawing/2014/main" id="{06C14967-29E3-431C-9843-3AFB7BD5CBD2}"/>
              </a:ext>
            </a:extLst>
          </p:cNvPr>
          <p:cNvSpPr/>
          <p:nvPr/>
        </p:nvSpPr>
        <p:spPr>
          <a:xfrm>
            <a:off x="11210143" y="985389"/>
            <a:ext cx="981857" cy="981857"/>
          </a:xfrm>
          <a:prstGeom prst="diamond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Diamond 12">
            <a:extLst>
              <a:ext uri="{FF2B5EF4-FFF2-40B4-BE49-F238E27FC236}">
                <a16:creationId xmlns:a16="http://schemas.microsoft.com/office/drawing/2014/main" id="{934AC380-5990-4E9B-AE17-158D9533E352}"/>
              </a:ext>
            </a:extLst>
          </p:cNvPr>
          <p:cNvSpPr/>
          <p:nvPr/>
        </p:nvSpPr>
        <p:spPr>
          <a:xfrm>
            <a:off x="8264572" y="3532"/>
            <a:ext cx="981857" cy="981857"/>
          </a:xfrm>
          <a:prstGeom prst="diamond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D9742834-80FB-4F90-B0D6-798E7D2EBA5F}"/>
              </a:ext>
            </a:extLst>
          </p:cNvPr>
          <p:cNvSpPr/>
          <p:nvPr/>
        </p:nvSpPr>
        <p:spPr>
          <a:xfrm>
            <a:off x="9602668" y="5911323"/>
            <a:ext cx="2800511" cy="915507"/>
          </a:xfrm>
          <a:custGeom>
            <a:avLst/>
            <a:gdLst>
              <a:gd name="connsiteX0" fmla="*/ 798285 w 4894966"/>
              <a:gd name="connsiteY0" fmla="*/ 0 h 1600200"/>
              <a:gd name="connsiteX1" fmla="*/ 4096681 w 4894966"/>
              <a:gd name="connsiteY1" fmla="*/ 0 h 1600200"/>
              <a:gd name="connsiteX2" fmla="*/ 4096681 w 4894966"/>
              <a:gd name="connsiteY2" fmla="*/ 1814 h 1600200"/>
              <a:gd name="connsiteX3" fmla="*/ 4894966 w 4894966"/>
              <a:gd name="connsiteY3" fmla="*/ 800100 h 1600200"/>
              <a:gd name="connsiteX4" fmla="*/ 4096681 w 4894966"/>
              <a:gd name="connsiteY4" fmla="*/ 1598385 h 1600200"/>
              <a:gd name="connsiteX5" fmla="*/ 4096681 w 4894966"/>
              <a:gd name="connsiteY5" fmla="*/ 1600200 h 1600200"/>
              <a:gd name="connsiteX6" fmla="*/ 798286 w 4894966"/>
              <a:gd name="connsiteY6" fmla="*/ 1600200 h 1600200"/>
              <a:gd name="connsiteX7" fmla="*/ 798285 w 4894966"/>
              <a:gd name="connsiteY7" fmla="*/ 1600200 h 1600200"/>
              <a:gd name="connsiteX8" fmla="*/ 798285 w 4894966"/>
              <a:gd name="connsiteY8" fmla="*/ 1600199 h 1600200"/>
              <a:gd name="connsiteX9" fmla="*/ 0 w 4894966"/>
              <a:gd name="connsiteY9" fmla="*/ 801915 h 1600200"/>
              <a:gd name="connsiteX10" fmla="*/ 798285 w 4894966"/>
              <a:gd name="connsiteY10" fmla="*/ 363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894966" h="1600200">
                <a:moveTo>
                  <a:pt x="798285" y="0"/>
                </a:moveTo>
                <a:lnTo>
                  <a:pt x="4096681" y="0"/>
                </a:lnTo>
                <a:lnTo>
                  <a:pt x="4096681" y="1814"/>
                </a:lnTo>
                <a:lnTo>
                  <a:pt x="4894966" y="800100"/>
                </a:lnTo>
                <a:lnTo>
                  <a:pt x="4096681" y="1598385"/>
                </a:lnTo>
                <a:lnTo>
                  <a:pt x="4096681" y="1600200"/>
                </a:lnTo>
                <a:lnTo>
                  <a:pt x="798286" y="1600200"/>
                </a:lnTo>
                <a:lnTo>
                  <a:pt x="798285" y="1600200"/>
                </a:lnTo>
                <a:lnTo>
                  <a:pt x="798285" y="1600199"/>
                </a:lnTo>
                <a:lnTo>
                  <a:pt x="0" y="801915"/>
                </a:lnTo>
                <a:lnTo>
                  <a:pt x="798285" y="3630"/>
                </a:ln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Diamond 13">
            <a:extLst>
              <a:ext uri="{FF2B5EF4-FFF2-40B4-BE49-F238E27FC236}">
                <a16:creationId xmlns:a16="http://schemas.microsoft.com/office/drawing/2014/main" id="{51699164-B281-47BA-B960-94C00DB32025}"/>
              </a:ext>
            </a:extLst>
          </p:cNvPr>
          <p:cNvSpPr/>
          <p:nvPr/>
        </p:nvSpPr>
        <p:spPr>
          <a:xfrm>
            <a:off x="9246429" y="3532"/>
            <a:ext cx="981857" cy="981857"/>
          </a:xfrm>
          <a:prstGeom prst="diamond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15">
            <a:extLst>
              <a:ext uri="{FF2B5EF4-FFF2-40B4-BE49-F238E27FC236}">
                <a16:creationId xmlns:a16="http://schemas.microsoft.com/office/drawing/2014/main" id="{4A0F656E-5FD9-4457-987F-77C700F84754}"/>
              </a:ext>
            </a:extLst>
          </p:cNvPr>
          <p:cNvSpPr txBox="1"/>
          <p:nvPr/>
        </p:nvSpPr>
        <p:spPr>
          <a:xfrm>
            <a:off x="5426810" y="835208"/>
            <a:ext cx="1973617" cy="28315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7800" spc="-150" dirty="0">
                <a:ln w="25400">
                  <a:solidFill>
                    <a:schemeClr val="bg1">
                      <a:alpha val="20000"/>
                    </a:schemeClr>
                  </a:solidFill>
                </a:ln>
                <a:noFill/>
                <a:latin typeface="Bebas Neue" panose="020B0606020202050201" pitchFamily="34" charset="0"/>
              </a:rPr>
              <a:t>15</a:t>
            </a:r>
          </a:p>
        </p:txBody>
      </p:sp>
      <p:sp>
        <p:nvSpPr>
          <p:cNvPr id="9" name="TIPS TO EATING">
            <a:extLst>
              <a:ext uri="{FF2B5EF4-FFF2-40B4-BE49-F238E27FC236}">
                <a16:creationId xmlns:a16="http://schemas.microsoft.com/office/drawing/2014/main" id="{8D4523FD-4882-4969-B353-32924D590042}"/>
              </a:ext>
            </a:extLst>
          </p:cNvPr>
          <p:cNvSpPr txBox="1"/>
          <p:nvPr/>
        </p:nvSpPr>
        <p:spPr>
          <a:xfrm>
            <a:off x="6828139" y="1672282"/>
            <a:ext cx="483658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>
                <a:solidFill>
                  <a:schemeClr val="bg1"/>
                </a:solidFill>
                <a:latin typeface="Bebas Neue" panose="020B0606020202050201" pitchFamily="34" charset="0"/>
              </a:rPr>
              <a:t>TIPS TO EATING</a:t>
            </a:r>
          </a:p>
        </p:txBody>
      </p:sp>
      <p:sp>
        <p:nvSpPr>
          <p:cNvPr id="10" name="HEALTHY">
            <a:extLst>
              <a:ext uri="{FF2B5EF4-FFF2-40B4-BE49-F238E27FC236}">
                <a16:creationId xmlns:a16="http://schemas.microsoft.com/office/drawing/2014/main" id="{9D4DC8C2-1106-47A5-8B7B-3A851295AB6E}"/>
              </a:ext>
            </a:extLst>
          </p:cNvPr>
          <p:cNvSpPr txBox="1"/>
          <p:nvPr/>
        </p:nvSpPr>
        <p:spPr>
          <a:xfrm>
            <a:off x="5377649" y="2299202"/>
            <a:ext cx="6429965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0" dirty="0">
                <a:solidFill>
                  <a:srgbClr val="92D050"/>
                </a:solidFill>
                <a:latin typeface="Bebas Neue" panose="020B0606020202050201" pitchFamily="34" charset="0"/>
              </a:rPr>
              <a:t>HEALTHY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7B7BDF9-5FCF-4E65-A349-AFCB277A7C14}"/>
              </a:ext>
            </a:extLst>
          </p:cNvPr>
          <p:cNvSpPr/>
          <p:nvPr/>
        </p:nvSpPr>
        <p:spPr>
          <a:xfrm>
            <a:off x="7634297" y="4627714"/>
            <a:ext cx="3754978" cy="83099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+ RECOMMENDATION">
            <a:extLst>
              <a:ext uri="{FF2B5EF4-FFF2-40B4-BE49-F238E27FC236}">
                <a16:creationId xmlns:a16="http://schemas.microsoft.com/office/drawing/2014/main" id="{A5337B13-1F14-441D-AA18-00AB9A25983C}"/>
              </a:ext>
            </a:extLst>
          </p:cNvPr>
          <p:cNvSpPr txBox="1"/>
          <p:nvPr/>
        </p:nvSpPr>
        <p:spPr>
          <a:xfrm>
            <a:off x="7834655" y="4677561"/>
            <a:ext cx="327153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solidFill>
                  <a:srgbClr val="7030A0"/>
                </a:solidFill>
                <a:latin typeface="Bebas Neue Regular" panose="00000500000000000000" pitchFamily="50" charset="0"/>
              </a:rPr>
              <a:t>+ RECOMMENDATION</a:t>
            </a:r>
          </a:p>
        </p:txBody>
      </p:sp>
      <p:pic>
        <p:nvPicPr>
          <p:cNvPr id="12" name="YOUR LOGO">
            <a:extLst>
              <a:ext uri="{FF2B5EF4-FFF2-40B4-BE49-F238E27FC236}">
                <a16:creationId xmlns:a16="http://schemas.microsoft.com/office/drawing/2014/main" id="{B8002A5E-4754-408A-9A28-2F1461FF73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42368" y="350165"/>
            <a:ext cx="746964" cy="394231"/>
          </a:xfrm>
          <a:prstGeom prst="rect">
            <a:avLst/>
          </a:prstGeom>
        </p:spPr>
      </p:pic>
      <p:sp>
        <p:nvSpPr>
          <p:cNvPr id="30" name="HEALTHY">
            <a:extLst>
              <a:ext uri="{FF2B5EF4-FFF2-40B4-BE49-F238E27FC236}">
                <a16:creationId xmlns:a16="http://schemas.microsoft.com/office/drawing/2014/main" id="{E4130516-18A4-4B0F-A3DE-E28D97351684}"/>
              </a:ext>
            </a:extLst>
          </p:cNvPr>
          <p:cNvSpPr txBox="1"/>
          <p:nvPr/>
        </p:nvSpPr>
        <p:spPr>
          <a:xfrm>
            <a:off x="5329115" y="2338056"/>
            <a:ext cx="6429965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0" dirty="0">
                <a:ln>
                  <a:solidFill>
                    <a:schemeClr val="bg1"/>
                  </a:solidFill>
                </a:ln>
                <a:noFill/>
                <a:latin typeface="Bebas Neue" panose="020B0606020202050201" pitchFamily="34" charset="0"/>
              </a:rPr>
              <a:t>HEALTHY</a:t>
            </a:r>
          </a:p>
        </p:txBody>
      </p:sp>
    </p:spTree>
    <p:extLst>
      <p:ext uri="{BB962C8B-B14F-4D97-AF65-F5344CB8AC3E}">
        <p14:creationId xmlns:p14="http://schemas.microsoft.com/office/powerpoint/2010/main" val="7592107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</TotalTime>
  <Words>9</Words>
  <Application>Microsoft Office PowerPoint</Application>
  <PresentationFormat>Widescreen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Bebas Neue</vt:lpstr>
      <vt:lpstr>Bebas Neue Regular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Arifianto Rahardi</dc:creator>
  <cp:lastModifiedBy>My Device is Awesome</cp:lastModifiedBy>
  <cp:revision>8</cp:revision>
  <dcterms:created xsi:type="dcterms:W3CDTF">2021-08-03T03:57:12Z</dcterms:created>
  <dcterms:modified xsi:type="dcterms:W3CDTF">2021-08-03T08:47:06Z</dcterms:modified>
</cp:coreProperties>
</file>