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42" r:id="rId3"/>
    <p:sldId id="943" r:id="rId4"/>
    <p:sldId id="944" r:id="rId5"/>
    <p:sldId id="945" r:id="rId6"/>
    <p:sldId id="946" r:id="rId7"/>
    <p:sldId id="947" r:id="rId8"/>
    <p:sldId id="948" r:id="rId9"/>
    <p:sldId id="949" r:id="rId10"/>
    <p:sldId id="950" r:id="rId11"/>
    <p:sldId id="951" r:id="rId12"/>
    <p:sldId id="952" r:id="rId13"/>
    <p:sldId id="953" r:id="rId14"/>
    <p:sldId id="954" r:id="rId15"/>
    <p:sldId id="955" r:id="rId16"/>
    <p:sldId id="956" r:id="rId17"/>
    <p:sldId id="957" r:id="rId18"/>
    <p:sldId id="958" r:id="rId19"/>
    <p:sldId id="959" r:id="rId20"/>
    <p:sldId id="960" r:id="rId21"/>
    <p:sldId id="961" r:id="rId22"/>
    <p:sldId id="962" r:id="rId23"/>
    <p:sldId id="963" r:id="rId24"/>
    <p:sldId id="964" r:id="rId25"/>
    <p:sldId id="965" r:id="rId26"/>
    <p:sldId id="966" r:id="rId27"/>
    <p:sldId id="967" r:id="rId28"/>
    <p:sldId id="968" r:id="rId29"/>
    <p:sldId id="969" r:id="rId30"/>
    <p:sldId id="970" r:id="rId31"/>
    <p:sldId id="971" r:id="rId32"/>
    <p:sldId id="972" r:id="rId33"/>
    <p:sldId id="973" r:id="rId34"/>
    <p:sldId id="974" r:id="rId35"/>
    <p:sldId id="975" r:id="rId36"/>
    <p:sldId id="97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441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082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75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482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497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377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403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25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17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3185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012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5502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62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제자들이 예수께 나아와 이르되 천국에서는 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크니이까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54212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삼가 이 작은 자 중의 하나도 업신여기지 말라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천사들이 하늘에서 하늘에 계신 내 아버지의 얼굴을 항상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뵈옵느니라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06339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없음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94028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생각에는 어떠하냐 만일 어떤 사람이 양 백 마리가 있는데 그 중의 하나가 길을 잃었으면 그 아흔아홉 마리를 산에 두고 가서 길 잃은 양을 찾지 않겠느냐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69928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 너희에게 이르노니 만일 찾으면 길을 잃지 아니한 아흔아홉 마리보다 이것을 더 기뻐하리라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456706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이 작은 자 중의 하나라도 잃는 것은 하늘에 계신 너희 아버지의 뜻이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96596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형제가 죄를 범하거든 가서 너와 그 사람과만 상대하여 권고하라 만일 들으면 네가 네 형제를 얻은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67197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듣지 않거든 한두 사람을 데리고 가서 두세 증인의 입으로 말마다 확증하게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46619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그들의 말도 듣지 않거든 교회에 말하고 교회의 말도 듣지 않거든 이방인과 세리와 같이 여기라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007837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 너희에게 이르노니 무엇이든지 너희가 땅에서 매면 하늘에서도 매일 것이요 무엇이든지 땅에서 풀면 하늘에서도 풀리리라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12987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 다시 너희에게 이르노니 너희 중의 두 사람이 땅에서 합심하여 무엇이든지 구하면 하늘에 계신 내 아버지께서 그들을 위하여 이루게 하시리라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7636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한 어린 아이를 불러 그들 가운데 세우시고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49600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두세 사람이 내 이름으로 모인 곳에는 나도 그들 중에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87087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베드로가 나아와 이르되 주여 형제가 내게 죄를 범하면 몇 번이나 용서하여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일곱 번까지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하오리이까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44838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이르노니 일곱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일곱 번을 일흔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번까지라도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06466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천국은 그 종들과 결산하려 하던 어떤 임금과 같으니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06362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결산할 때에 만 달란트 빚진 자 하나를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데려오매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00826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갚을 것이 없는지라 주인이 명하여 그 몸과 아내와 자식들과 모든 소유를 다 팔아 갚게 하라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52765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종이 엎드려 절하며 이르되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참으소서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갚으리이다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164266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종의 주인이 불쌍히 여겨 놓아 보내며 그 빚을 탕감하여 주었더니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19255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종이 나가서 자기에게 백 데나리온 빚진 동료 한 사람을 만나 붙들어 목을 잡고 이르되 빚을 갚으라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09504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동료가 엎드려 간구하여 이르되 나에게 참아 주소서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갚으리이다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54724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진실로 너희에게 이르노니 너희가 돌이켜 어린 아이들과 같이 되지 아니하면 결단코 천국에 들어가지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644965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허락하지 아니하고 이에 가서 그가 빚을 갚도록 옥에 가두거늘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614132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동료들이 그것을 보고 몹시 딱하게 여겨 주인에게 가서 그 일을 다 알리니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주인이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말하되 악한 종아 네가 빌기에 내가 네 빚을 전부 탕감하여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불쌍히 여김과 같이 너도 네 동료를 불쌍히 여김이 마땅하지 아니하냐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주인이 노하여 그 빚을 다 갚도록 그를 옥졸들에게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각각 마음으로부터 형제를 용서하지 아니하면 나의 하늘 아버지께서도 너희에게 이와 같이 하시리라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8164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누구든지 이 어린 아이와 같이 자기를 낮추는 사람이 천국에서 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6933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누구든지 내 이름으로 이런 어린 아이 하나를 영접하면 곧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영접함이니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9232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나를 믿는 이 작은 자 중 하나를 실족하게 하면 차라리 연자 맷돌이 그 목에 달려서 깊은 바다에 빠뜨려지는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0133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실족하게 하는 일들이 있음으로 말미암아 세상에 화가 있도다 실족하게 하는 일이 없을 수는 없으나 실족하게 하는 그 사람에게는 화가 있도다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21886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네 손이나 네 발이 너를 범죄하게 하거든 찍어 내버리라 장애인이나 다리 저는 자로 영생에 들어가는 것이 두 손과 두 발을 가지고 영원한 불에 던져지는 것보다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06253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네 눈이 너를 범죄하게 하거든 빼어 내버리라 한 눈으로 영생에 들어가는 것이 두 눈을 가지고 지옥 불에 던져지는 것보다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4541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600</Words>
  <Application>Microsoft Office PowerPoint</Application>
  <PresentationFormat>와이드스크린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35</vt:i4>
      </vt:variant>
    </vt:vector>
  </HeadingPairs>
  <TitlesOfParts>
    <vt:vector size="4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2024-10-02T11:18:31Z</dcterms:modified>
</cp:coreProperties>
</file>