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C38E7DC-DB23-4EBB-A01A-89390896A16E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261AD5-0598-4688-8379-8146A8BD1D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69750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TERMITE PEST CONTROL TREATMENT DELHI – OUT STANDING SERVICES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133600"/>
            <a:ext cx="6705600" cy="3886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Zero Pest Solutions</a:t>
            </a:r>
          </a:p>
          <a:p>
            <a:pPr algn="ctr"/>
            <a:r>
              <a:rPr lang="en-US" sz="2800" b="1" dirty="0" smtClean="0"/>
              <a:t>Address: Krishna Complex</a:t>
            </a:r>
            <a:br>
              <a:rPr lang="en-US" sz="2800" b="1" dirty="0" smtClean="0"/>
            </a:br>
            <a:r>
              <a:rPr lang="en-US" sz="2800" b="1" dirty="0" smtClean="0"/>
              <a:t>Ashok </a:t>
            </a:r>
            <a:r>
              <a:rPr lang="en-US" sz="2800" b="1" dirty="0" err="1" smtClean="0"/>
              <a:t>Marg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Nithari</a:t>
            </a:r>
            <a:r>
              <a:rPr lang="en-US" sz="2800" b="1" dirty="0" smtClean="0"/>
              <a:t> Village, Sector 31 Noida</a:t>
            </a:r>
            <a:endParaRPr lang="en-US" sz="2800" dirty="0" smtClean="0"/>
          </a:p>
          <a:p>
            <a:pPr algn="ctr"/>
            <a:r>
              <a:rPr lang="en-US" sz="2800" b="1" dirty="0" smtClean="0"/>
              <a:t>Contact No.: 9810353723</a:t>
            </a:r>
            <a:endParaRPr lang="en-US" sz="2800" dirty="0" smtClean="0"/>
          </a:p>
          <a:p>
            <a:pPr algn="ctr"/>
            <a:r>
              <a:rPr lang="en-US" sz="2800" b="1" dirty="0" smtClean="0"/>
              <a:t>Email: </a:t>
            </a:r>
            <a:r>
              <a:rPr lang="en-US" sz="2800" dirty="0" smtClean="0"/>
              <a:t>vivek.bharti@zeropestsolution.com</a:t>
            </a:r>
            <a:r>
              <a:rPr lang="en-US" sz="2800" b="1" dirty="0" smtClean="0"/>
              <a:t>        </a:t>
            </a:r>
            <a:endParaRPr lang="en-US" sz="2800" dirty="0" smtClean="0"/>
          </a:p>
          <a:p>
            <a:pPr algn="ctr"/>
            <a:r>
              <a:rPr lang="en-US" sz="2800" b="1" dirty="0" smtClean="0"/>
              <a:t>Website: </a:t>
            </a:r>
            <a:r>
              <a:rPr lang="en-US" sz="2800" dirty="0" smtClean="0"/>
              <a:t>www.termitetreatmentdelhi.in</a:t>
            </a:r>
          </a:p>
          <a:p>
            <a:pPr algn="ctr"/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dirty="0" smtClean="0"/>
          </a:p>
          <a:p>
            <a:pPr algn="ctr"/>
            <a:endParaRPr lang="en-US" sz="2800" dirty="0"/>
          </a:p>
        </p:txBody>
      </p:sp>
      <p:pic>
        <p:nvPicPr>
          <p:cNvPr id="4" name="Picture 3" descr="termite treatment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5065943"/>
            <a:ext cx="2209800" cy="17920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330440" cy="935502"/>
          </a:xfrm>
        </p:spPr>
        <p:txBody>
          <a:bodyPr/>
          <a:lstStyle/>
          <a:p>
            <a:pPr algn="ctr"/>
            <a:r>
              <a:rPr lang="en-US" b="1" dirty="0" smtClean="0"/>
              <a:t>ABOUT US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600200"/>
            <a:ext cx="7406640" cy="3886200"/>
          </a:xfrm>
        </p:spPr>
        <p:txBody>
          <a:bodyPr>
            <a:normAutofit/>
          </a:bodyPr>
          <a:lstStyle/>
          <a:p>
            <a:pPr marL="541782" indent="-514350">
              <a:buFont typeface="+mj-lt"/>
              <a:buAutoNum type="arabicPeriod"/>
            </a:pPr>
            <a:r>
              <a:rPr lang="en-US" dirty="0" smtClean="0"/>
              <a:t>Zero Pest Solutions is one of the well known termite pest control treatment provider in Delhi.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Our organization is an ISO9001-2008 certified and having 10 years of experience in managing pest control services.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We meet all kinds of pest control demands of our clients.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We provide odorless </a:t>
            </a:r>
            <a:r>
              <a:rPr lang="en-US" smtClean="0"/>
              <a:t>and safe termite treatment.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OUR PROMINENT SERVICES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057400"/>
            <a:ext cx="7406640" cy="3810000"/>
          </a:xfrm>
        </p:spPr>
        <p:txBody>
          <a:bodyPr/>
          <a:lstStyle/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Termite Control services. </a:t>
            </a:r>
          </a:p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Rodent control services.</a:t>
            </a:r>
          </a:p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Bed bug control services.</a:t>
            </a:r>
          </a:p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Lizards and insect control services.</a:t>
            </a:r>
          </a:p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Silverfish, spider and ant control services.</a:t>
            </a:r>
          </a:p>
          <a:p>
            <a:pPr marL="541782" lvl="0" indent="-514350">
              <a:buFont typeface="+mj-lt"/>
              <a:buAutoNum type="arabicPeriod"/>
            </a:pPr>
            <a:r>
              <a:rPr lang="en-US" dirty="0" smtClean="0"/>
              <a:t>General pest control services.</a:t>
            </a:r>
          </a:p>
          <a:p>
            <a:pPr marL="541782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 descr="t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1828800"/>
            <a:ext cx="2209799" cy="1767839"/>
          </a:xfrm>
          <a:prstGeom prst="rect">
            <a:avLst/>
          </a:prstGeom>
        </p:spPr>
      </p:pic>
      <p:pic>
        <p:nvPicPr>
          <p:cNvPr id="5" name="Picture 4" descr="ter12 - 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4953000"/>
            <a:ext cx="2540000" cy="1905000"/>
          </a:xfrm>
          <a:prstGeom prst="rect">
            <a:avLst/>
          </a:prstGeom>
        </p:spPr>
      </p:pic>
      <p:pic>
        <p:nvPicPr>
          <p:cNvPr id="6" name="Picture 5" descr="t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29200" y="4953000"/>
            <a:ext cx="2831757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WHY ZERO PEST SOLUTIONS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26936"/>
          </a:xfrm>
        </p:spPr>
        <p:txBody>
          <a:bodyPr/>
          <a:lstStyle/>
          <a:p>
            <a:pPr marL="541782" indent="-514350">
              <a:buFont typeface="+mj-lt"/>
              <a:buAutoNum type="arabicPeriod"/>
            </a:pPr>
            <a:r>
              <a:rPr lang="en-US" dirty="0" smtClean="0"/>
              <a:t>Zero Pest Solutions is known for their effective services.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We have a wide team of highly experienced professionals.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We use latest technologies and methodologies in pest control services.</a:t>
            </a:r>
          </a:p>
          <a:p>
            <a:pPr marL="541782" indent="-514350">
              <a:buFont typeface="+mj-lt"/>
              <a:buAutoNum type="arabicPeriod"/>
            </a:pPr>
            <a:r>
              <a:rPr lang="en-US" dirty="0" smtClean="0"/>
              <a:t>We offer100% safe and effective pest control services.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9302"/>
          </a:xfrm>
        </p:spPr>
        <p:txBody>
          <a:bodyPr/>
          <a:lstStyle/>
          <a:p>
            <a:pPr algn="ctr"/>
            <a:r>
              <a:rPr lang="en-US" b="1" dirty="0" smtClean="0"/>
              <a:t>CONTACT US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559040" cy="317913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3900" b="1" dirty="0" smtClean="0">
                <a:solidFill>
                  <a:schemeClr val="accent3">
                    <a:lumMod val="75000"/>
                  </a:schemeClr>
                </a:solidFill>
              </a:rPr>
              <a:t>Zero Pest Solutions</a:t>
            </a:r>
          </a:p>
          <a:p>
            <a:pPr algn="ctr"/>
            <a:r>
              <a:rPr lang="en-US" b="1" dirty="0" smtClean="0"/>
              <a:t>Krishna </a:t>
            </a:r>
            <a:r>
              <a:rPr lang="en-US" b="1" dirty="0" smtClean="0"/>
              <a:t>Complex</a:t>
            </a:r>
            <a:br>
              <a:rPr lang="en-US" b="1" dirty="0" smtClean="0"/>
            </a:br>
            <a:r>
              <a:rPr lang="en-US" b="1" dirty="0" smtClean="0"/>
              <a:t>Ashok </a:t>
            </a:r>
            <a:r>
              <a:rPr lang="en-US" b="1" dirty="0" err="1" smtClean="0"/>
              <a:t>Marg</a:t>
            </a:r>
            <a:r>
              <a:rPr lang="en-US" b="1" dirty="0" smtClean="0"/>
              <a:t>, </a:t>
            </a:r>
            <a:r>
              <a:rPr lang="en-US" b="1" dirty="0" err="1" smtClean="0"/>
              <a:t>Nithari</a:t>
            </a:r>
            <a:r>
              <a:rPr lang="en-US" b="1" dirty="0" smtClean="0"/>
              <a:t> Village, Sector </a:t>
            </a:r>
            <a:r>
              <a:rPr lang="en-US" b="1" dirty="0" smtClean="0"/>
              <a:t>31, Noida</a:t>
            </a:r>
            <a:endParaRPr lang="en-US" dirty="0" smtClean="0"/>
          </a:p>
          <a:p>
            <a:pPr algn="ctr"/>
            <a:r>
              <a:rPr lang="en-US" b="1" dirty="0" smtClean="0"/>
              <a:t>Contact No.: 9810353723</a:t>
            </a:r>
            <a:endParaRPr lang="en-US" dirty="0" smtClean="0"/>
          </a:p>
          <a:p>
            <a:pPr algn="ctr"/>
            <a:r>
              <a:rPr lang="en-US" b="1" dirty="0" smtClean="0"/>
              <a:t>Email: </a:t>
            </a:r>
            <a:r>
              <a:rPr lang="en-US" dirty="0" smtClean="0"/>
              <a:t>vivek.bharti@zeropestsolution.com</a:t>
            </a:r>
            <a:r>
              <a:rPr lang="en-US" b="1" dirty="0" smtClean="0"/>
              <a:t>        </a:t>
            </a:r>
            <a:endParaRPr lang="en-US" dirty="0" smtClean="0"/>
          </a:p>
          <a:p>
            <a:pPr algn="ctr"/>
            <a:r>
              <a:rPr lang="en-US" b="1" dirty="0" smtClean="0"/>
              <a:t>Website: </a:t>
            </a:r>
            <a:r>
              <a:rPr lang="en-US" dirty="0" smtClean="0"/>
              <a:t>www.termitetreatmentdelhi.in</a:t>
            </a:r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4" name="Picture 3" descr="z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6600" y="4210812"/>
            <a:ext cx="4408644" cy="26471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1524000"/>
            <a:ext cx="7482840" cy="2307102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/>
              <a:t>THANK YOU</a:t>
            </a:r>
            <a:endParaRPr lang="en-US" sz="6600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0" y="6400800"/>
            <a:ext cx="3810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Website: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www.termitetreatmentdelhi.in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165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Solstice</vt:lpstr>
      <vt:lpstr>TERMITE PEST CONTROL TREATMENT DELHI – OUT STANDING SERVICES</vt:lpstr>
      <vt:lpstr>ABOUT US</vt:lpstr>
      <vt:lpstr>OUR PROMINENT SERVICES</vt:lpstr>
      <vt:lpstr>WHY ZERO PEST SOLUTIONS</vt:lpstr>
      <vt:lpstr>CONTACT US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TERMITE PEST CONTROL TREATMENT DELHI – OUT STANDING SERVICES</dc:title>
  <dc:creator>Ranu Chaudhary</dc:creator>
  <cp:lastModifiedBy>Ranu Chaudhary</cp:lastModifiedBy>
  <cp:revision>24</cp:revision>
  <dcterms:created xsi:type="dcterms:W3CDTF">2015-02-16T10:16:03Z</dcterms:created>
  <dcterms:modified xsi:type="dcterms:W3CDTF">2015-02-16T11:20:00Z</dcterms:modified>
</cp:coreProperties>
</file>