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231"/>
    <a:srgbClr val="FDB6B8"/>
    <a:srgbClr val="F49192"/>
    <a:srgbClr val="666666"/>
    <a:srgbClr val="2F5597"/>
    <a:srgbClr val="C48D04"/>
    <a:srgbClr val="B68924"/>
    <a:srgbClr val="ECD68C"/>
    <a:srgbClr val="8C3C4F"/>
    <a:srgbClr val="4D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506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979D-26AF-4652-AA10-62BC8E24B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C047-6AAE-4268-A3B4-38A8E8018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08739-C6C6-4993-9D09-3A713C63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A1B51-4FCF-4637-A514-515979E8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6C81-CC2C-491B-B34B-99BE4A9C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90AC-25AB-49DA-8EF1-B591F088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DB00-2D39-44B4-B9BC-1692D0B1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89E00-D279-479F-87E9-5CB35268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C5DF3-7446-4FDE-9030-C2CBB71D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70FD4-E7A0-4C73-B394-DCFA2E1B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3870ED-9401-4549-97D3-C06071DD3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1B18A-0131-4EC8-B6DE-ABE6DD26E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22CEB-5340-416F-8888-EB08EDD8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34AB0-9E2F-4562-B514-9A358291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0FD4C-240F-4133-BC40-82B31588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5E0-9C59-4121-93CE-2E6CD5C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CB7B-1A11-44A5-8341-5F063E170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8A4B-DD30-449E-BBEA-D20E48E0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FF7DC-CCE3-4BC7-AC30-D368AB01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633BD-8A4B-4A44-B718-6A07F2D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3DC35-30D5-469A-9998-0E47926E1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E788E-4D64-40A6-A6FE-58D8789E4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85936-1EBC-4650-A4E2-7AED3EB9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4BF8E-83D6-41E9-B465-7067F11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A0C1-B58E-4455-BE54-EDFC54A6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3D43-6D33-4FCD-ACE3-F01C7B2F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08E5F-81FD-4690-B84D-FE0253EBF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D63CB-D745-4E91-993A-B5C68074C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21A4F-400F-487C-9946-11D771D5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2C1D-4DA5-49DF-87A8-5B6A0D28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E30A5-2463-4D6E-95DB-0DB51C6E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0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F67-414E-462D-B9C9-220EC730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8B479-BD3A-4FBC-A8A2-E2520B359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AC35-05A3-44D6-805B-4C678944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0F66C-BF1A-4D5A-B686-35467A448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7A842-E74C-41ED-906B-9380164D4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AE43CD-B407-444B-9B32-793A3D7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37C44-1AA4-440D-BDF1-1C2E1A46E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15ACE-C513-4500-A335-9F6644BE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8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8C3C-27C6-449E-A5F8-73D40060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DA93-6CAC-4D0C-B2C3-8ADF56DE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FFB23-E4C5-41A9-A387-B0D67C87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ACD61-CB43-4171-8A39-5C075DF5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981A9-5F90-40CB-98A1-266889E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E5738F-D444-4CDB-9D75-72088B146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C20E4-1950-4D19-8731-0C5C2690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7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247F-B261-4685-B863-FF595571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BA29-54C4-4509-976A-094F2F0E9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71134-6182-496C-9903-6AA0535A2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10415-51EA-420A-99E3-166BC5F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D6F1-5CF2-4CCD-9F53-74BDD72D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B204-1B37-4772-AD70-A917A30C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D96F-AC3F-48C9-9E38-9F22F5B6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338B-9370-41D7-A537-998914BEE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CA8BD-4035-4DB4-A229-15C6F17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DF938-F786-478F-AE0E-3D96C1A3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23221-17D9-4A40-BD57-4007A57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2D3F6-2C0A-4DD2-834B-CC96AD95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6BDAA-4FFF-49D0-A034-72EF31B2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1D4E-AD22-42F9-A715-258D39F1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0F38-3717-44B5-AC75-72F016086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DBDF-6847-4828-8EF8-55CCE81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443A-D3C5-4367-A440-864B69EE9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Isosceles Triangle 166">
            <a:extLst>
              <a:ext uri="{FF2B5EF4-FFF2-40B4-BE49-F238E27FC236}">
                <a16:creationId xmlns:a16="http://schemas.microsoft.com/office/drawing/2014/main" id="{DA136831-6D16-4A6D-838F-6672F4805CCE}"/>
              </a:ext>
            </a:extLst>
          </p:cNvPr>
          <p:cNvSpPr/>
          <p:nvPr/>
        </p:nvSpPr>
        <p:spPr>
          <a:xfrm rot="11176012">
            <a:off x="8612363" y="1186279"/>
            <a:ext cx="4686213" cy="4177633"/>
          </a:xfrm>
          <a:prstGeom prst="triangle">
            <a:avLst/>
          </a:prstGeom>
          <a:solidFill>
            <a:srgbClr val="2E04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FEBE5D0A-5271-4FD0-ADDA-0A911636B223}"/>
              </a:ext>
            </a:extLst>
          </p:cNvPr>
          <p:cNvGrpSpPr/>
          <p:nvPr/>
        </p:nvGrpSpPr>
        <p:grpSpPr>
          <a:xfrm>
            <a:off x="-1723378" y="-772618"/>
            <a:ext cx="15226609" cy="8810721"/>
            <a:chOff x="-1723378" y="-772618"/>
            <a:chExt cx="15226609" cy="8810721"/>
          </a:xfrm>
        </p:grpSpPr>
        <p:sp>
          <p:nvSpPr>
            <p:cNvPr id="154" name="Parallelogram 153">
              <a:extLst>
                <a:ext uri="{FF2B5EF4-FFF2-40B4-BE49-F238E27FC236}">
                  <a16:creationId xmlns:a16="http://schemas.microsoft.com/office/drawing/2014/main" id="{224370CF-B03E-4F02-8498-15825BAB2446}"/>
                </a:ext>
              </a:extLst>
            </p:cNvPr>
            <p:cNvSpPr/>
            <p:nvPr/>
          </p:nvSpPr>
          <p:spPr>
            <a:xfrm rot="16200000">
              <a:off x="2311251" y="-3153876"/>
              <a:ext cx="7807749" cy="14576210"/>
            </a:xfrm>
            <a:prstGeom prst="parallelogram">
              <a:avLst>
                <a:gd name="adj" fmla="val 56340"/>
              </a:avLst>
            </a:prstGeom>
            <a:solidFill>
              <a:srgbClr val="810C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3F5560E2-1DCC-4F28-AF90-0F515B6D58F0}"/>
                </a:ext>
              </a:extLst>
            </p:cNvPr>
            <p:cNvSpPr/>
            <p:nvPr/>
          </p:nvSpPr>
          <p:spPr>
            <a:xfrm rot="2534702">
              <a:off x="-1723378" y="-772618"/>
              <a:ext cx="14214353" cy="8772683"/>
            </a:xfrm>
            <a:custGeom>
              <a:avLst/>
              <a:gdLst>
                <a:gd name="connsiteX0" fmla="*/ 14196065 w 14214353"/>
                <a:gd name="connsiteY0" fmla="*/ 203503 h 8772683"/>
                <a:gd name="connsiteX1" fmla="*/ 14214353 w 14214353"/>
                <a:gd name="connsiteY1" fmla="*/ 223640 h 8772683"/>
                <a:gd name="connsiteX2" fmla="*/ 14214352 w 14214353"/>
                <a:gd name="connsiteY2" fmla="*/ 3100375 h 8772683"/>
                <a:gd name="connsiteX3" fmla="*/ 14196065 w 14214353"/>
                <a:gd name="connsiteY3" fmla="*/ 3109079 h 8772683"/>
                <a:gd name="connsiteX4" fmla="*/ 14091682 w 14214353"/>
                <a:gd name="connsiteY4" fmla="*/ 88566 h 8772683"/>
                <a:gd name="connsiteX5" fmla="*/ 14109970 w 14214353"/>
                <a:gd name="connsiteY5" fmla="*/ 108703 h 8772683"/>
                <a:gd name="connsiteX6" fmla="*/ 14109970 w 14214353"/>
                <a:gd name="connsiteY6" fmla="*/ 3150055 h 8772683"/>
                <a:gd name="connsiteX7" fmla="*/ 14091682 w 14214353"/>
                <a:gd name="connsiteY7" fmla="*/ 3158760 h 8772683"/>
                <a:gd name="connsiteX8" fmla="*/ 13987299 w 14214353"/>
                <a:gd name="connsiteY8" fmla="*/ 0 h 8772683"/>
                <a:gd name="connsiteX9" fmla="*/ 14005586 w 14214353"/>
                <a:gd name="connsiteY9" fmla="*/ 0 h 8772683"/>
                <a:gd name="connsiteX10" fmla="*/ 14005586 w 14214353"/>
                <a:gd name="connsiteY10" fmla="*/ 3199737 h 8772683"/>
                <a:gd name="connsiteX11" fmla="*/ 13987299 w 14214353"/>
                <a:gd name="connsiteY11" fmla="*/ 3208441 h 8772683"/>
                <a:gd name="connsiteX12" fmla="*/ 13882915 w 14214353"/>
                <a:gd name="connsiteY12" fmla="*/ 21072 h 8772683"/>
                <a:gd name="connsiteX13" fmla="*/ 13901203 w 14214353"/>
                <a:gd name="connsiteY13" fmla="*/ 21072 h 8772683"/>
                <a:gd name="connsiteX14" fmla="*/ 13901203 w 14214353"/>
                <a:gd name="connsiteY14" fmla="*/ 3249418 h 8772683"/>
                <a:gd name="connsiteX15" fmla="*/ 13882915 w 14214353"/>
                <a:gd name="connsiteY15" fmla="*/ 3258121 h 8772683"/>
                <a:gd name="connsiteX16" fmla="*/ 13778532 w 14214353"/>
                <a:gd name="connsiteY16" fmla="*/ 42144 h 8772683"/>
                <a:gd name="connsiteX17" fmla="*/ 13796820 w 14214353"/>
                <a:gd name="connsiteY17" fmla="*/ 42144 h 8772683"/>
                <a:gd name="connsiteX18" fmla="*/ 13796820 w 14214353"/>
                <a:gd name="connsiteY18" fmla="*/ 3299099 h 8772683"/>
                <a:gd name="connsiteX19" fmla="*/ 13778533 w 14214353"/>
                <a:gd name="connsiteY19" fmla="*/ 3307802 h 8772683"/>
                <a:gd name="connsiteX20" fmla="*/ 13674149 w 14214353"/>
                <a:gd name="connsiteY20" fmla="*/ 63215 h 8772683"/>
                <a:gd name="connsiteX21" fmla="*/ 13692437 w 14214353"/>
                <a:gd name="connsiteY21" fmla="*/ 63216 h 8772683"/>
                <a:gd name="connsiteX22" fmla="*/ 13692437 w 14214353"/>
                <a:gd name="connsiteY22" fmla="*/ 3348780 h 8772683"/>
                <a:gd name="connsiteX23" fmla="*/ 13674149 w 14214353"/>
                <a:gd name="connsiteY23" fmla="*/ 3357483 h 8772683"/>
                <a:gd name="connsiteX24" fmla="*/ 13569766 w 14214353"/>
                <a:gd name="connsiteY24" fmla="*/ 84287 h 8772683"/>
                <a:gd name="connsiteX25" fmla="*/ 13588054 w 14214353"/>
                <a:gd name="connsiteY25" fmla="*/ 84287 h 8772683"/>
                <a:gd name="connsiteX26" fmla="*/ 13588054 w 14214353"/>
                <a:gd name="connsiteY26" fmla="*/ 3398460 h 8772683"/>
                <a:gd name="connsiteX27" fmla="*/ 13569766 w 14214353"/>
                <a:gd name="connsiteY27" fmla="*/ 3407164 h 8772683"/>
                <a:gd name="connsiteX28" fmla="*/ 13465383 w 14214353"/>
                <a:gd name="connsiteY28" fmla="*/ 105359 h 8772683"/>
                <a:gd name="connsiteX29" fmla="*/ 13483671 w 14214353"/>
                <a:gd name="connsiteY29" fmla="*/ 105359 h 8772683"/>
                <a:gd name="connsiteX30" fmla="*/ 13483671 w 14214353"/>
                <a:gd name="connsiteY30" fmla="*/ 3448141 h 8772683"/>
                <a:gd name="connsiteX31" fmla="*/ 13465383 w 14214353"/>
                <a:gd name="connsiteY31" fmla="*/ 3456845 h 8772683"/>
                <a:gd name="connsiteX32" fmla="*/ 13361000 w 14214353"/>
                <a:gd name="connsiteY32" fmla="*/ 126431 h 8772683"/>
                <a:gd name="connsiteX33" fmla="*/ 13379288 w 14214353"/>
                <a:gd name="connsiteY33" fmla="*/ 126431 h 8772683"/>
                <a:gd name="connsiteX34" fmla="*/ 13379288 w 14214353"/>
                <a:gd name="connsiteY34" fmla="*/ 3497822 h 8772683"/>
                <a:gd name="connsiteX35" fmla="*/ 13361000 w 14214353"/>
                <a:gd name="connsiteY35" fmla="*/ 3506526 h 8772683"/>
                <a:gd name="connsiteX36" fmla="*/ 13256617 w 14214353"/>
                <a:gd name="connsiteY36" fmla="*/ 147503 h 8772683"/>
                <a:gd name="connsiteX37" fmla="*/ 13274905 w 14214353"/>
                <a:gd name="connsiteY37" fmla="*/ 147503 h 8772683"/>
                <a:gd name="connsiteX38" fmla="*/ 13274905 w 14214353"/>
                <a:gd name="connsiteY38" fmla="*/ 3547503 h 8772683"/>
                <a:gd name="connsiteX39" fmla="*/ 13256617 w 14214353"/>
                <a:gd name="connsiteY39" fmla="*/ 3556207 h 8772683"/>
                <a:gd name="connsiteX40" fmla="*/ 13152234 w 14214353"/>
                <a:gd name="connsiteY40" fmla="*/ 168575 h 8772683"/>
                <a:gd name="connsiteX41" fmla="*/ 13170522 w 14214353"/>
                <a:gd name="connsiteY41" fmla="*/ 168575 h 8772683"/>
                <a:gd name="connsiteX42" fmla="*/ 13170522 w 14214353"/>
                <a:gd name="connsiteY42" fmla="*/ 3597183 h 8772683"/>
                <a:gd name="connsiteX43" fmla="*/ 13152234 w 14214353"/>
                <a:gd name="connsiteY43" fmla="*/ 3605887 h 8772683"/>
                <a:gd name="connsiteX44" fmla="*/ 13047851 w 14214353"/>
                <a:gd name="connsiteY44" fmla="*/ 189647 h 8772683"/>
                <a:gd name="connsiteX45" fmla="*/ 13066139 w 14214353"/>
                <a:gd name="connsiteY45" fmla="*/ 189647 h 8772683"/>
                <a:gd name="connsiteX46" fmla="*/ 13066139 w 14214353"/>
                <a:gd name="connsiteY46" fmla="*/ 3646864 h 8772683"/>
                <a:gd name="connsiteX47" fmla="*/ 13047851 w 14214353"/>
                <a:gd name="connsiteY47" fmla="*/ 3655568 h 8772683"/>
                <a:gd name="connsiteX48" fmla="*/ 12943468 w 14214353"/>
                <a:gd name="connsiteY48" fmla="*/ 210719 h 8772683"/>
                <a:gd name="connsiteX49" fmla="*/ 12961757 w 14214353"/>
                <a:gd name="connsiteY49" fmla="*/ 210720 h 8772683"/>
                <a:gd name="connsiteX50" fmla="*/ 12961757 w 14214353"/>
                <a:gd name="connsiteY50" fmla="*/ 3696544 h 8772683"/>
                <a:gd name="connsiteX51" fmla="*/ 12943468 w 14214353"/>
                <a:gd name="connsiteY51" fmla="*/ 3705249 h 8772683"/>
                <a:gd name="connsiteX52" fmla="*/ 12839085 w 14214353"/>
                <a:gd name="connsiteY52" fmla="*/ 231791 h 8772683"/>
                <a:gd name="connsiteX53" fmla="*/ 12857374 w 14214353"/>
                <a:gd name="connsiteY53" fmla="*/ 231792 h 8772683"/>
                <a:gd name="connsiteX54" fmla="*/ 12857374 w 14214353"/>
                <a:gd name="connsiteY54" fmla="*/ 3746225 h 8772683"/>
                <a:gd name="connsiteX55" fmla="*/ 12839086 w 14214353"/>
                <a:gd name="connsiteY55" fmla="*/ 3754929 h 8772683"/>
                <a:gd name="connsiteX56" fmla="*/ 12734703 w 14214353"/>
                <a:gd name="connsiteY56" fmla="*/ 252863 h 8772683"/>
                <a:gd name="connsiteX57" fmla="*/ 12752992 w 14214353"/>
                <a:gd name="connsiteY57" fmla="*/ 252865 h 8772683"/>
                <a:gd name="connsiteX58" fmla="*/ 12752992 w 14214353"/>
                <a:gd name="connsiteY58" fmla="*/ 3795906 h 8772683"/>
                <a:gd name="connsiteX59" fmla="*/ 12734703 w 14214353"/>
                <a:gd name="connsiteY59" fmla="*/ 3804610 h 8772683"/>
                <a:gd name="connsiteX60" fmla="*/ 12630321 w 14214353"/>
                <a:gd name="connsiteY60" fmla="*/ 273936 h 8772683"/>
                <a:gd name="connsiteX61" fmla="*/ 12648606 w 14214353"/>
                <a:gd name="connsiteY61" fmla="*/ 273934 h 8772683"/>
                <a:gd name="connsiteX62" fmla="*/ 12648607 w 14214353"/>
                <a:gd name="connsiteY62" fmla="*/ 3845588 h 8772683"/>
                <a:gd name="connsiteX63" fmla="*/ 12630320 w 14214353"/>
                <a:gd name="connsiteY63" fmla="*/ 3854291 h 8772683"/>
                <a:gd name="connsiteX64" fmla="*/ 12525937 w 14214353"/>
                <a:gd name="connsiteY64" fmla="*/ 295008 h 8772683"/>
                <a:gd name="connsiteX65" fmla="*/ 12544224 w 14214353"/>
                <a:gd name="connsiteY65" fmla="*/ 295006 h 8772683"/>
                <a:gd name="connsiteX66" fmla="*/ 12544223 w 14214353"/>
                <a:gd name="connsiteY66" fmla="*/ 3895268 h 8772683"/>
                <a:gd name="connsiteX67" fmla="*/ 12525937 w 14214353"/>
                <a:gd name="connsiteY67" fmla="*/ 3903972 h 8772683"/>
                <a:gd name="connsiteX68" fmla="*/ 12421553 w 14214353"/>
                <a:gd name="connsiteY68" fmla="*/ 339382 h 8772683"/>
                <a:gd name="connsiteX69" fmla="*/ 12439841 w 14214353"/>
                <a:gd name="connsiteY69" fmla="*/ 330678 h 8772683"/>
                <a:gd name="connsiteX70" fmla="*/ 12439840 w 14214353"/>
                <a:gd name="connsiteY70" fmla="*/ 3944949 h 8772683"/>
                <a:gd name="connsiteX71" fmla="*/ 12421553 w 14214353"/>
                <a:gd name="connsiteY71" fmla="*/ 3953653 h 8772683"/>
                <a:gd name="connsiteX72" fmla="*/ 12317170 w 14214353"/>
                <a:gd name="connsiteY72" fmla="*/ 389063 h 8772683"/>
                <a:gd name="connsiteX73" fmla="*/ 12335459 w 14214353"/>
                <a:gd name="connsiteY73" fmla="*/ 380358 h 8772683"/>
                <a:gd name="connsiteX74" fmla="*/ 12335458 w 14214353"/>
                <a:gd name="connsiteY74" fmla="*/ 3994630 h 8772683"/>
                <a:gd name="connsiteX75" fmla="*/ 12317170 w 14214353"/>
                <a:gd name="connsiteY75" fmla="*/ 4003334 h 8772683"/>
                <a:gd name="connsiteX76" fmla="*/ 12212787 w 14214353"/>
                <a:gd name="connsiteY76" fmla="*/ 438744 h 8772683"/>
                <a:gd name="connsiteX77" fmla="*/ 12231076 w 14214353"/>
                <a:gd name="connsiteY77" fmla="*/ 430039 h 8772683"/>
                <a:gd name="connsiteX78" fmla="*/ 12231075 w 14214353"/>
                <a:gd name="connsiteY78" fmla="*/ 4044311 h 8772683"/>
                <a:gd name="connsiteX79" fmla="*/ 12212787 w 14214353"/>
                <a:gd name="connsiteY79" fmla="*/ 4053015 h 8772683"/>
                <a:gd name="connsiteX80" fmla="*/ 12108406 w 14214353"/>
                <a:gd name="connsiteY80" fmla="*/ 488423 h 8772683"/>
                <a:gd name="connsiteX81" fmla="*/ 12126692 w 14214353"/>
                <a:gd name="connsiteY81" fmla="*/ 479720 h 8772683"/>
                <a:gd name="connsiteX82" fmla="*/ 12126692 w 14214353"/>
                <a:gd name="connsiteY82" fmla="*/ 4093992 h 8772683"/>
                <a:gd name="connsiteX83" fmla="*/ 12108405 w 14214353"/>
                <a:gd name="connsiteY83" fmla="*/ 4102695 h 8772683"/>
                <a:gd name="connsiteX84" fmla="*/ 12004020 w 14214353"/>
                <a:gd name="connsiteY84" fmla="*/ 538105 h 8772683"/>
                <a:gd name="connsiteX85" fmla="*/ 12022309 w 14214353"/>
                <a:gd name="connsiteY85" fmla="*/ 529401 h 8772683"/>
                <a:gd name="connsiteX86" fmla="*/ 12022309 w 14214353"/>
                <a:gd name="connsiteY86" fmla="*/ 4143673 h 8772683"/>
                <a:gd name="connsiteX87" fmla="*/ 12004020 w 14214353"/>
                <a:gd name="connsiteY87" fmla="*/ 4152376 h 8772683"/>
                <a:gd name="connsiteX88" fmla="*/ 11899640 w 14214353"/>
                <a:gd name="connsiteY88" fmla="*/ 587785 h 8772683"/>
                <a:gd name="connsiteX89" fmla="*/ 11917927 w 14214353"/>
                <a:gd name="connsiteY89" fmla="*/ 579081 h 8772683"/>
                <a:gd name="connsiteX90" fmla="*/ 11917926 w 14214353"/>
                <a:gd name="connsiteY90" fmla="*/ 4193353 h 8772683"/>
                <a:gd name="connsiteX91" fmla="*/ 11899639 w 14214353"/>
                <a:gd name="connsiteY91" fmla="*/ 4202057 h 8772683"/>
                <a:gd name="connsiteX92" fmla="*/ 11795257 w 14214353"/>
                <a:gd name="connsiteY92" fmla="*/ 637466 h 8772683"/>
                <a:gd name="connsiteX93" fmla="*/ 11813544 w 14214353"/>
                <a:gd name="connsiteY93" fmla="*/ 628762 h 8772683"/>
                <a:gd name="connsiteX94" fmla="*/ 11813543 w 14214353"/>
                <a:gd name="connsiteY94" fmla="*/ 4243034 h 8772683"/>
                <a:gd name="connsiteX95" fmla="*/ 11795256 w 14214353"/>
                <a:gd name="connsiteY95" fmla="*/ 4251738 h 8772683"/>
                <a:gd name="connsiteX96" fmla="*/ 11690873 w 14214353"/>
                <a:gd name="connsiteY96" fmla="*/ 687147 h 8772683"/>
                <a:gd name="connsiteX97" fmla="*/ 11709162 w 14214353"/>
                <a:gd name="connsiteY97" fmla="*/ 678443 h 8772683"/>
                <a:gd name="connsiteX98" fmla="*/ 11709160 w 14214353"/>
                <a:gd name="connsiteY98" fmla="*/ 4292715 h 8772683"/>
                <a:gd name="connsiteX99" fmla="*/ 11690872 w 14214353"/>
                <a:gd name="connsiteY99" fmla="*/ 4301419 h 8772683"/>
                <a:gd name="connsiteX100" fmla="*/ 11586490 w 14214353"/>
                <a:gd name="connsiteY100" fmla="*/ 736828 h 8772683"/>
                <a:gd name="connsiteX101" fmla="*/ 11604778 w 14214353"/>
                <a:gd name="connsiteY101" fmla="*/ 728124 h 8772683"/>
                <a:gd name="connsiteX102" fmla="*/ 11604777 w 14214353"/>
                <a:gd name="connsiteY102" fmla="*/ 4342396 h 8772683"/>
                <a:gd name="connsiteX103" fmla="*/ 11586489 w 14214353"/>
                <a:gd name="connsiteY103" fmla="*/ 4351100 h 8772683"/>
                <a:gd name="connsiteX104" fmla="*/ 11482107 w 14214353"/>
                <a:gd name="connsiteY104" fmla="*/ 786508 h 8772683"/>
                <a:gd name="connsiteX105" fmla="*/ 11500396 w 14214353"/>
                <a:gd name="connsiteY105" fmla="*/ 777804 h 8772683"/>
                <a:gd name="connsiteX106" fmla="*/ 11500394 w 14214353"/>
                <a:gd name="connsiteY106" fmla="*/ 4392076 h 8772683"/>
                <a:gd name="connsiteX107" fmla="*/ 11482107 w 14214353"/>
                <a:gd name="connsiteY107" fmla="*/ 4400780 h 8772683"/>
                <a:gd name="connsiteX108" fmla="*/ 11377724 w 14214353"/>
                <a:gd name="connsiteY108" fmla="*/ 836190 h 8772683"/>
                <a:gd name="connsiteX109" fmla="*/ 11396013 w 14214353"/>
                <a:gd name="connsiteY109" fmla="*/ 827485 h 8772683"/>
                <a:gd name="connsiteX110" fmla="*/ 11396011 w 14214353"/>
                <a:gd name="connsiteY110" fmla="*/ 4441757 h 8772683"/>
                <a:gd name="connsiteX111" fmla="*/ 11377723 w 14214353"/>
                <a:gd name="connsiteY111" fmla="*/ 4450461 h 8772683"/>
                <a:gd name="connsiteX112" fmla="*/ 11273343 w 14214353"/>
                <a:gd name="connsiteY112" fmla="*/ 885869 h 8772683"/>
                <a:gd name="connsiteX113" fmla="*/ 11291630 w 14214353"/>
                <a:gd name="connsiteY113" fmla="*/ 877166 h 8772683"/>
                <a:gd name="connsiteX114" fmla="*/ 11291629 w 14214353"/>
                <a:gd name="connsiteY114" fmla="*/ 4491437 h 8772683"/>
                <a:gd name="connsiteX115" fmla="*/ 11273341 w 14214353"/>
                <a:gd name="connsiteY115" fmla="*/ 4500142 h 8772683"/>
                <a:gd name="connsiteX116" fmla="*/ 11168960 w 14214353"/>
                <a:gd name="connsiteY116" fmla="*/ 935551 h 8772683"/>
                <a:gd name="connsiteX117" fmla="*/ 11187248 w 14214353"/>
                <a:gd name="connsiteY117" fmla="*/ 926846 h 8772683"/>
                <a:gd name="connsiteX118" fmla="*/ 11187246 w 14214353"/>
                <a:gd name="connsiteY118" fmla="*/ 4541118 h 8772683"/>
                <a:gd name="connsiteX119" fmla="*/ 11168958 w 14214353"/>
                <a:gd name="connsiteY119" fmla="*/ 4549822 h 8772683"/>
                <a:gd name="connsiteX120" fmla="*/ 11064577 w 14214353"/>
                <a:gd name="connsiteY120" fmla="*/ 985231 h 8772683"/>
                <a:gd name="connsiteX121" fmla="*/ 11082865 w 14214353"/>
                <a:gd name="connsiteY121" fmla="*/ 976527 h 8772683"/>
                <a:gd name="connsiteX122" fmla="*/ 11082863 w 14214353"/>
                <a:gd name="connsiteY122" fmla="*/ 4590799 h 8772683"/>
                <a:gd name="connsiteX123" fmla="*/ 11064575 w 14214353"/>
                <a:gd name="connsiteY123" fmla="*/ 4599503 h 8772683"/>
                <a:gd name="connsiteX124" fmla="*/ 10960193 w 14214353"/>
                <a:gd name="connsiteY124" fmla="*/ 1034912 h 8772683"/>
                <a:gd name="connsiteX125" fmla="*/ 10978481 w 14214353"/>
                <a:gd name="connsiteY125" fmla="*/ 1026208 h 8772683"/>
                <a:gd name="connsiteX126" fmla="*/ 10978480 w 14214353"/>
                <a:gd name="connsiteY126" fmla="*/ 4640480 h 8772683"/>
                <a:gd name="connsiteX127" fmla="*/ 10960192 w 14214353"/>
                <a:gd name="connsiteY127" fmla="*/ 4649184 h 8772683"/>
                <a:gd name="connsiteX128" fmla="*/ 10855811 w 14214353"/>
                <a:gd name="connsiteY128" fmla="*/ 1084593 h 8772683"/>
                <a:gd name="connsiteX129" fmla="*/ 10874098 w 14214353"/>
                <a:gd name="connsiteY129" fmla="*/ 1075889 h 8772683"/>
                <a:gd name="connsiteX130" fmla="*/ 10874096 w 14214353"/>
                <a:gd name="connsiteY130" fmla="*/ 4690161 h 8772683"/>
                <a:gd name="connsiteX131" fmla="*/ 10855809 w 14214353"/>
                <a:gd name="connsiteY131" fmla="*/ 4698865 h 8772683"/>
                <a:gd name="connsiteX132" fmla="*/ 10751429 w 14214353"/>
                <a:gd name="connsiteY132" fmla="*/ 1134273 h 8772683"/>
                <a:gd name="connsiteX133" fmla="*/ 10769716 w 14214353"/>
                <a:gd name="connsiteY133" fmla="*/ 1125569 h 8772683"/>
                <a:gd name="connsiteX134" fmla="*/ 10769714 w 14214353"/>
                <a:gd name="connsiteY134" fmla="*/ 4739842 h 8772683"/>
                <a:gd name="connsiteX135" fmla="*/ 10751427 w 14214353"/>
                <a:gd name="connsiteY135" fmla="*/ 4748546 h 8772683"/>
                <a:gd name="connsiteX136" fmla="*/ 10647045 w 14214353"/>
                <a:gd name="connsiteY136" fmla="*/ 1183954 h 8772683"/>
                <a:gd name="connsiteX137" fmla="*/ 10665333 w 14214353"/>
                <a:gd name="connsiteY137" fmla="*/ 1175250 h 8772683"/>
                <a:gd name="connsiteX138" fmla="*/ 10665330 w 14214353"/>
                <a:gd name="connsiteY138" fmla="*/ 4789523 h 8772683"/>
                <a:gd name="connsiteX139" fmla="*/ 10647043 w 14214353"/>
                <a:gd name="connsiteY139" fmla="*/ 4798227 h 8772683"/>
                <a:gd name="connsiteX140" fmla="*/ 10542662 w 14214353"/>
                <a:gd name="connsiteY140" fmla="*/ 1233635 h 8772683"/>
                <a:gd name="connsiteX141" fmla="*/ 10560950 w 14214353"/>
                <a:gd name="connsiteY141" fmla="*/ 1224931 h 8772683"/>
                <a:gd name="connsiteX142" fmla="*/ 10560947 w 14214353"/>
                <a:gd name="connsiteY142" fmla="*/ 4839203 h 8772683"/>
                <a:gd name="connsiteX143" fmla="*/ 10542660 w 14214353"/>
                <a:gd name="connsiteY143" fmla="*/ 4847907 h 8772683"/>
                <a:gd name="connsiteX144" fmla="*/ 10438279 w 14214353"/>
                <a:gd name="connsiteY144" fmla="*/ 1283316 h 8772683"/>
                <a:gd name="connsiteX145" fmla="*/ 10456567 w 14214353"/>
                <a:gd name="connsiteY145" fmla="*/ 1274612 h 8772683"/>
                <a:gd name="connsiteX146" fmla="*/ 10456565 w 14214353"/>
                <a:gd name="connsiteY146" fmla="*/ 4888884 h 8772683"/>
                <a:gd name="connsiteX147" fmla="*/ 10438277 w 14214353"/>
                <a:gd name="connsiteY147" fmla="*/ 4897588 h 8772683"/>
                <a:gd name="connsiteX148" fmla="*/ 10333896 w 14214353"/>
                <a:gd name="connsiteY148" fmla="*/ 1332997 h 8772683"/>
                <a:gd name="connsiteX149" fmla="*/ 10352184 w 14214353"/>
                <a:gd name="connsiteY149" fmla="*/ 1324292 h 8772683"/>
                <a:gd name="connsiteX150" fmla="*/ 10352182 w 14214353"/>
                <a:gd name="connsiteY150" fmla="*/ 4938565 h 8772683"/>
                <a:gd name="connsiteX151" fmla="*/ 10333893 w 14214353"/>
                <a:gd name="connsiteY151" fmla="*/ 4947269 h 8772683"/>
                <a:gd name="connsiteX152" fmla="*/ 10229514 w 14214353"/>
                <a:gd name="connsiteY152" fmla="*/ 1382677 h 8772683"/>
                <a:gd name="connsiteX153" fmla="*/ 10247800 w 14214353"/>
                <a:gd name="connsiteY153" fmla="*/ 1373974 h 8772683"/>
                <a:gd name="connsiteX154" fmla="*/ 10247798 w 14214353"/>
                <a:gd name="connsiteY154" fmla="*/ 4988246 h 8772683"/>
                <a:gd name="connsiteX155" fmla="*/ 10229515 w 14214353"/>
                <a:gd name="connsiteY155" fmla="*/ 4996948 h 8772683"/>
                <a:gd name="connsiteX156" fmla="*/ 10125130 w 14214353"/>
                <a:gd name="connsiteY156" fmla="*/ 1432358 h 8772683"/>
                <a:gd name="connsiteX157" fmla="*/ 10143418 w 14214353"/>
                <a:gd name="connsiteY157" fmla="*/ 1423654 h 8772683"/>
                <a:gd name="connsiteX158" fmla="*/ 10143419 w 14214353"/>
                <a:gd name="connsiteY158" fmla="*/ 5037925 h 8772683"/>
                <a:gd name="connsiteX159" fmla="*/ 10125131 w 14214353"/>
                <a:gd name="connsiteY159" fmla="*/ 5046629 h 8772683"/>
                <a:gd name="connsiteX160" fmla="*/ 10020747 w 14214353"/>
                <a:gd name="connsiteY160" fmla="*/ 1482039 h 8772683"/>
                <a:gd name="connsiteX161" fmla="*/ 10039036 w 14214353"/>
                <a:gd name="connsiteY161" fmla="*/ 1473335 h 8772683"/>
                <a:gd name="connsiteX162" fmla="*/ 10039037 w 14214353"/>
                <a:gd name="connsiteY162" fmla="*/ 5087606 h 8772683"/>
                <a:gd name="connsiteX163" fmla="*/ 10020749 w 14214353"/>
                <a:gd name="connsiteY163" fmla="*/ 5096310 h 8772683"/>
                <a:gd name="connsiteX164" fmla="*/ 9916365 w 14214353"/>
                <a:gd name="connsiteY164" fmla="*/ 1531719 h 8772683"/>
                <a:gd name="connsiteX165" fmla="*/ 9934652 w 14214353"/>
                <a:gd name="connsiteY165" fmla="*/ 1523016 h 8772683"/>
                <a:gd name="connsiteX166" fmla="*/ 9934654 w 14214353"/>
                <a:gd name="connsiteY166" fmla="*/ 5137287 h 8772683"/>
                <a:gd name="connsiteX167" fmla="*/ 9916366 w 14214353"/>
                <a:gd name="connsiteY167" fmla="*/ 5145990 h 8772683"/>
                <a:gd name="connsiteX168" fmla="*/ 9811983 w 14214353"/>
                <a:gd name="connsiteY168" fmla="*/ 1581400 h 8772683"/>
                <a:gd name="connsiteX169" fmla="*/ 9830269 w 14214353"/>
                <a:gd name="connsiteY169" fmla="*/ 1572697 h 8772683"/>
                <a:gd name="connsiteX170" fmla="*/ 9830271 w 14214353"/>
                <a:gd name="connsiteY170" fmla="*/ 5186967 h 8772683"/>
                <a:gd name="connsiteX171" fmla="*/ 9811984 w 14214353"/>
                <a:gd name="connsiteY171" fmla="*/ 5195671 h 8772683"/>
                <a:gd name="connsiteX172" fmla="*/ 9707598 w 14214353"/>
                <a:gd name="connsiteY172" fmla="*/ 1631082 h 8772683"/>
                <a:gd name="connsiteX173" fmla="*/ 9725887 w 14214353"/>
                <a:gd name="connsiteY173" fmla="*/ 1622377 h 8772683"/>
                <a:gd name="connsiteX174" fmla="*/ 9725889 w 14214353"/>
                <a:gd name="connsiteY174" fmla="*/ 5236648 h 8772683"/>
                <a:gd name="connsiteX175" fmla="*/ 9707600 w 14214353"/>
                <a:gd name="connsiteY175" fmla="*/ 5245352 h 8772683"/>
                <a:gd name="connsiteX176" fmla="*/ 9603215 w 14214353"/>
                <a:gd name="connsiteY176" fmla="*/ 1680763 h 8772683"/>
                <a:gd name="connsiteX177" fmla="*/ 9621503 w 14214353"/>
                <a:gd name="connsiteY177" fmla="*/ 1672058 h 8772683"/>
                <a:gd name="connsiteX178" fmla="*/ 9621505 w 14214353"/>
                <a:gd name="connsiteY178" fmla="*/ 5286329 h 8772683"/>
                <a:gd name="connsiteX179" fmla="*/ 9603217 w 14214353"/>
                <a:gd name="connsiteY179" fmla="*/ 5295033 h 8772683"/>
                <a:gd name="connsiteX180" fmla="*/ 9498833 w 14214353"/>
                <a:gd name="connsiteY180" fmla="*/ 1730443 h 8772683"/>
                <a:gd name="connsiteX181" fmla="*/ 9517120 w 14214353"/>
                <a:gd name="connsiteY181" fmla="*/ 1721739 h 8772683"/>
                <a:gd name="connsiteX182" fmla="*/ 9517122 w 14214353"/>
                <a:gd name="connsiteY182" fmla="*/ 5336010 h 8772683"/>
                <a:gd name="connsiteX183" fmla="*/ 9498834 w 14214353"/>
                <a:gd name="connsiteY183" fmla="*/ 5344714 h 8772683"/>
                <a:gd name="connsiteX184" fmla="*/ 9394450 w 14214353"/>
                <a:gd name="connsiteY184" fmla="*/ 1780124 h 8772683"/>
                <a:gd name="connsiteX185" fmla="*/ 9412739 w 14214353"/>
                <a:gd name="connsiteY185" fmla="*/ 1771419 h 8772683"/>
                <a:gd name="connsiteX186" fmla="*/ 9412740 w 14214353"/>
                <a:gd name="connsiteY186" fmla="*/ 5385690 h 8772683"/>
                <a:gd name="connsiteX187" fmla="*/ 9394451 w 14214353"/>
                <a:gd name="connsiteY187" fmla="*/ 5394395 h 8772683"/>
                <a:gd name="connsiteX188" fmla="*/ 9290069 w 14214353"/>
                <a:gd name="connsiteY188" fmla="*/ 1829803 h 8772683"/>
                <a:gd name="connsiteX189" fmla="*/ 9308356 w 14214353"/>
                <a:gd name="connsiteY189" fmla="*/ 1821100 h 8772683"/>
                <a:gd name="connsiteX190" fmla="*/ 9308357 w 14214353"/>
                <a:gd name="connsiteY190" fmla="*/ 5435371 h 8772683"/>
                <a:gd name="connsiteX191" fmla="*/ 9290070 w 14214353"/>
                <a:gd name="connsiteY191" fmla="*/ 5444074 h 8772683"/>
                <a:gd name="connsiteX192" fmla="*/ 9185686 w 14214353"/>
                <a:gd name="connsiteY192" fmla="*/ 1879485 h 8772683"/>
                <a:gd name="connsiteX193" fmla="*/ 9203975 w 14214353"/>
                <a:gd name="connsiteY193" fmla="*/ 1870780 h 8772683"/>
                <a:gd name="connsiteX194" fmla="*/ 9203976 w 14214353"/>
                <a:gd name="connsiteY194" fmla="*/ 5485051 h 8772683"/>
                <a:gd name="connsiteX195" fmla="*/ 9185687 w 14214353"/>
                <a:gd name="connsiteY195" fmla="*/ 5493755 h 8772683"/>
                <a:gd name="connsiteX196" fmla="*/ 9081301 w 14214353"/>
                <a:gd name="connsiteY196" fmla="*/ 1929166 h 8772683"/>
                <a:gd name="connsiteX197" fmla="*/ 9099593 w 14214353"/>
                <a:gd name="connsiteY197" fmla="*/ 1920460 h 8772683"/>
                <a:gd name="connsiteX198" fmla="*/ 9099592 w 14214353"/>
                <a:gd name="connsiteY198" fmla="*/ 5534732 h 8772683"/>
                <a:gd name="connsiteX199" fmla="*/ 9081303 w 14214353"/>
                <a:gd name="connsiteY199" fmla="*/ 5543437 h 8772683"/>
                <a:gd name="connsiteX200" fmla="*/ 8976920 w 14214353"/>
                <a:gd name="connsiteY200" fmla="*/ 1978846 h 8772683"/>
                <a:gd name="connsiteX201" fmla="*/ 8995208 w 14214353"/>
                <a:gd name="connsiteY201" fmla="*/ 1970142 h 8772683"/>
                <a:gd name="connsiteX202" fmla="*/ 8995209 w 14214353"/>
                <a:gd name="connsiteY202" fmla="*/ 5584413 h 8772683"/>
                <a:gd name="connsiteX203" fmla="*/ 8976921 w 14214353"/>
                <a:gd name="connsiteY203" fmla="*/ 5593117 h 8772683"/>
                <a:gd name="connsiteX204" fmla="*/ 8872537 w 14214353"/>
                <a:gd name="connsiteY204" fmla="*/ 2028527 h 8772683"/>
                <a:gd name="connsiteX205" fmla="*/ 8890825 w 14214353"/>
                <a:gd name="connsiteY205" fmla="*/ 2019823 h 8772683"/>
                <a:gd name="connsiteX206" fmla="*/ 8890826 w 14214353"/>
                <a:gd name="connsiteY206" fmla="*/ 5634094 h 8772683"/>
                <a:gd name="connsiteX207" fmla="*/ 8872538 w 14214353"/>
                <a:gd name="connsiteY207" fmla="*/ 5642798 h 8772683"/>
                <a:gd name="connsiteX208" fmla="*/ 8768154 w 14214353"/>
                <a:gd name="connsiteY208" fmla="*/ 2078208 h 8772683"/>
                <a:gd name="connsiteX209" fmla="*/ 8786441 w 14214353"/>
                <a:gd name="connsiteY209" fmla="*/ 2069504 h 8772683"/>
                <a:gd name="connsiteX210" fmla="*/ 8786443 w 14214353"/>
                <a:gd name="connsiteY210" fmla="*/ 5683774 h 8772683"/>
                <a:gd name="connsiteX211" fmla="*/ 8768155 w 14214353"/>
                <a:gd name="connsiteY211" fmla="*/ 5692479 h 8772683"/>
                <a:gd name="connsiteX212" fmla="*/ 8663770 w 14214353"/>
                <a:gd name="connsiteY212" fmla="*/ 2127889 h 8772683"/>
                <a:gd name="connsiteX213" fmla="*/ 8682058 w 14214353"/>
                <a:gd name="connsiteY213" fmla="*/ 2119185 h 8772683"/>
                <a:gd name="connsiteX214" fmla="*/ 8682060 w 14214353"/>
                <a:gd name="connsiteY214" fmla="*/ 5733455 h 8772683"/>
                <a:gd name="connsiteX215" fmla="*/ 8663771 w 14214353"/>
                <a:gd name="connsiteY215" fmla="*/ 5742159 h 8772683"/>
                <a:gd name="connsiteX216" fmla="*/ 8559387 w 14214353"/>
                <a:gd name="connsiteY216" fmla="*/ 2177570 h 8772683"/>
                <a:gd name="connsiteX217" fmla="*/ 8577674 w 14214353"/>
                <a:gd name="connsiteY217" fmla="*/ 2168866 h 8772683"/>
                <a:gd name="connsiteX218" fmla="*/ 8577676 w 14214353"/>
                <a:gd name="connsiteY218" fmla="*/ 5783137 h 8772683"/>
                <a:gd name="connsiteX219" fmla="*/ 8559389 w 14214353"/>
                <a:gd name="connsiteY219" fmla="*/ 5791840 h 8772683"/>
                <a:gd name="connsiteX220" fmla="*/ 8455005 w 14214353"/>
                <a:gd name="connsiteY220" fmla="*/ 2227250 h 8772683"/>
                <a:gd name="connsiteX221" fmla="*/ 8473294 w 14214353"/>
                <a:gd name="connsiteY221" fmla="*/ 2218546 h 8772683"/>
                <a:gd name="connsiteX222" fmla="*/ 8473294 w 14214353"/>
                <a:gd name="connsiteY222" fmla="*/ 5832817 h 8772683"/>
                <a:gd name="connsiteX223" fmla="*/ 8455006 w 14214353"/>
                <a:gd name="connsiteY223" fmla="*/ 5841521 h 8772683"/>
                <a:gd name="connsiteX224" fmla="*/ 8350622 w 14214353"/>
                <a:gd name="connsiteY224" fmla="*/ 2276931 h 8772683"/>
                <a:gd name="connsiteX225" fmla="*/ 8368908 w 14214353"/>
                <a:gd name="connsiteY225" fmla="*/ 2268228 h 8772683"/>
                <a:gd name="connsiteX226" fmla="*/ 8368910 w 14214353"/>
                <a:gd name="connsiteY226" fmla="*/ 5882498 h 8772683"/>
                <a:gd name="connsiteX227" fmla="*/ 8350623 w 14214353"/>
                <a:gd name="connsiteY227" fmla="*/ 5891202 h 8772683"/>
                <a:gd name="connsiteX228" fmla="*/ 8246239 w 14214353"/>
                <a:gd name="connsiteY228" fmla="*/ 2326612 h 8772683"/>
                <a:gd name="connsiteX229" fmla="*/ 8264525 w 14214353"/>
                <a:gd name="connsiteY229" fmla="*/ 2317908 h 8772683"/>
                <a:gd name="connsiteX230" fmla="*/ 8264527 w 14214353"/>
                <a:gd name="connsiteY230" fmla="*/ 5932179 h 8772683"/>
                <a:gd name="connsiteX231" fmla="*/ 8246240 w 14214353"/>
                <a:gd name="connsiteY231" fmla="*/ 5940883 h 8772683"/>
                <a:gd name="connsiteX232" fmla="*/ 8141858 w 14214353"/>
                <a:gd name="connsiteY232" fmla="*/ 2376292 h 8772683"/>
                <a:gd name="connsiteX233" fmla="*/ 8160140 w 14214353"/>
                <a:gd name="connsiteY233" fmla="*/ 2367590 h 8772683"/>
                <a:gd name="connsiteX234" fmla="*/ 8160143 w 14214353"/>
                <a:gd name="connsiteY234" fmla="*/ 5981860 h 8772683"/>
                <a:gd name="connsiteX235" fmla="*/ 8141858 w 14214353"/>
                <a:gd name="connsiteY235" fmla="*/ 5990563 h 8772683"/>
                <a:gd name="connsiteX236" fmla="*/ 8037469 w 14214353"/>
                <a:gd name="connsiteY236" fmla="*/ 2425975 h 8772683"/>
                <a:gd name="connsiteX237" fmla="*/ 8055760 w 14214353"/>
                <a:gd name="connsiteY237" fmla="*/ 2417270 h 8772683"/>
                <a:gd name="connsiteX238" fmla="*/ 8055762 w 14214353"/>
                <a:gd name="connsiteY238" fmla="*/ 6031540 h 8772683"/>
                <a:gd name="connsiteX239" fmla="*/ 8037473 w 14214353"/>
                <a:gd name="connsiteY239" fmla="*/ 6040245 h 8772683"/>
                <a:gd name="connsiteX240" fmla="*/ 7933087 w 14214353"/>
                <a:gd name="connsiteY240" fmla="*/ 2475656 h 8772683"/>
                <a:gd name="connsiteX241" fmla="*/ 7951374 w 14214353"/>
                <a:gd name="connsiteY241" fmla="*/ 2466952 h 8772683"/>
                <a:gd name="connsiteX242" fmla="*/ 7951377 w 14214353"/>
                <a:gd name="connsiteY242" fmla="*/ 6081222 h 8772683"/>
                <a:gd name="connsiteX243" fmla="*/ 7933090 w 14214353"/>
                <a:gd name="connsiteY243" fmla="*/ 6089925 h 8772683"/>
                <a:gd name="connsiteX244" fmla="*/ 7828707 w 14214353"/>
                <a:gd name="connsiteY244" fmla="*/ 2525335 h 8772683"/>
                <a:gd name="connsiteX245" fmla="*/ 7846993 w 14214353"/>
                <a:gd name="connsiteY245" fmla="*/ 2516632 h 8772683"/>
                <a:gd name="connsiteX246" fmla="*/ 7846996 w 14214353"/>
                <a:gd name="connsiteY246" fmla="*/ 6130902 h 8772683"/>
                <a:gd name="connsiteX247" fmla="*/ 7828709 w 14214353"/>
                <a:gd name="connsiteY247" fmla="*/ 6139605 h 8772683"/>
                <a:gd name="connsiteX248" fmla="*/ 7724324 w 14214353"/>
                <a:gd name="connsiteY248" fmla="*/ 2575016 h 8772683"/>
                <a:gd name="connsiteX249" fmla="*/ 7742613 w 14214353"/>
                <a:gd name="connsiteY249" fmla="*/ 2566311 h 8772683"/>
                <a:gd name="connsiteX250" fmla="*/ 7742614 w 14214353"/>
                <a:gd name="connsiteY250" fmla="*/ 6180582 h 8772683"/>
                <a:gd name="connsiteX251" fmla="*/ 7724326 w 14214353"/>
                <a:gd name="connsiteY251" fmla="*/ 6189287 h 8772683"/>
                <a:gd name="connsiteX252" fmla="*/ 7619943 w 14214353"/>
                <a:gd name="connsiteY252" fmla="*/ 2624696 h 8772683"/>
                <a:gd name="connsiteX253" fmla="*/ 7638229 w 14214353"/>
                <a:gd name="connsiteY253" fmla="*/ 2615993 h 8772683"/>
                <a:gd name="connsiteX254" fmla="*/ 7638230 w 14214353"/>
                <a:gd name="connsiteY254" fmla="*/ 6230263 h 8772683"/>
                <a:gd name="connsiteX255" fmla="*/ 7619943 w 14214353"/>
                <a:gd name="connsiteY255" fmla="*/ 6238967 h 8772683"/>
                <a:gd name="connsiteX256" fmla="*/ 7515558 w 14214353"/>
                <a:gd name="connsiteY256" fmla="*/ 2674377 h 8772683"/>
                <a:gd name="connsiteX257" fmla="*/ 7533845 w 14214353"/>
                <a:gd name="connsiteY257" fmla="*/ 2665674 h 8772683"/>
                <a:gd name="connsiteX258" fmla="*/ 7533847 w 14214353"/>
                <a:gd name="connsiteY258" fmla="*/ 6279944 h 8772683"/>
                <a:gd name="connsiteX259" fmla="*/ 7515560 w 14214353"/>
                <a:gd name="connsiteY259" fmla="*/ 6288648 h 8772683"/>
                <a:gd name="connsiteX260" fmla="*/ 7411176 w 14214353"/>
                <a:gd name="connsiteY260" fmla="*/ 2724058 h 8772683"/>
                <a:gd name="connsiteX261" fmla="*/ 7429463 w 14214353"/>
                <a:gd name="connsiteY261" fmla="*/ 2715354 h 8772683"/>
                <a:gd name="connsiteX262" fmla="*/ 7429465 w 14214353"/>
                <a:gd name="connsiteY262" fmla="*/ 6329624 h 8772683"/>
                <a:gd name="connsiteX263" fmla="*/ 7411177 w 14214353"/>
                <a:gd name="connsiteY263" fmla="*/ 6338328 h 8772683"/>
                <a:gd name="connsiteX264" fmla="*/ 7306794 w 14214353"/>
                <a:gd name="connsiteY264" fmla="*/ 2773738 h 8772683"/>
                <a:gd name="connsiteX265" fmla="*/ 7325081 w 14214353"/>
                <a:gd name="connsiteY265" fmla="*/ 2765035 h 8772683"/>
                <a:gd name="connsiteX266" fmla="*/ 7325082 w 14214353"/>
                <a:gd name="connsiteY266" fmla="*/ 6379305 h 8772683"/>
                <a:gd name="connsiteX267" fmla="*/ 7306795 w 14214353"/>
                <a:gd name="connsiteY267" fmla="*/ 6388009 h 8772683"/>
                <a:gd name="connsiteX268" fmla="*/ 7202409 w 14214353"/>
                <a:gd name="connsiteY268" fmla="*/ 2823420 h 8772683"/>
                <a:gd name="connsiteX269" fmla="*/ 7220699 w 14214353"/>
                <a:gd name="connsiteY269" fmla="*/ 2814715 h 8772683"/>
                <a:gd name="connsiteX270" fmla="*/ 7220700 w 14214353"/>
                <a:gd name="connsiteY270" fmla="*/ 6428986 h 8772683"/>
                <a:gd name="connsiteX271" fmla="*/ 7202411 w 14214353"/>
                <a:gd name="connsiteY271" fmla="*/ 6437690 h 8772683"/>
                <a:gd name="connsiteX272" fmla="*/ 7098029 w 14214353"/>
                <a:gd name="connsiteY272" fmla="*/ 2873099 h 8772683"/>
                <a:gd name="connsiteX273" fmla="*/ 7116315 w 14214353"/>
                <a:gd name="connsiteY273" fmla="*/ 2864396 h 8772683"/>
                <a:gd name="connsiteX274" fmla="*/ 7116317 w 14214353"/>
                <a:gd name="connsiteY274" fmla="*/ 6478667 h 8772683"/>
                <a:gd name="connsiteX275" fmla="*/ 7098030 w 14214353"/>
                <a:gd name="connsiteY275" fmla="*/ 6487370 h 8772683"/>
                <a:gd name="connsiteX276" fmla="*/ 6993643 w 14214353"/>
                <a:gd name="connsiteY276" fmla="*/ 2922781 h 8772683"/>
                <a:gd name="connsiteX277" fmla="*/ 7011933 w 14214353"/>
                <a:gd name="connsiteY277" fmla="*/ 2914077 h 8772683"/>
                <a:gd name="connsiteX278" fmla="*/ 7011934 w 14214353"/>
                <a:gd name="connsiteY278" fmla="*/ 6528347 h 8772683"/>
                <a:gd name="connsiteX279" fmla="*/ 6993645 w 14214353"/>
                <a:gd name="connsiteY279" fmla="*/ 6537052 h 8772683"/>
                <a:gd name="connsiteX280" fmla="*/ 6889261 w 14214353"/>
                <a:gd name="connsiteY280" fmla="*/ 2972462 h 8772683"/>
                <a:gd name="connsiteX281" fmla="*/ 6907549 w 14214353"/>
                <a:gd name="connsiteY281" fmla="*/ 2963758 h 8772683"/>
                <a:gd name="connsiteX282" fmla="*/ 6907551 w 14214353"/>
                <a:gd name="connsiteY282" fmla="*/ 6578029 h 8772683"/>
                <a:gd name="connsiteX283" fmla="*/ 6889263 w 14214353"/>
                <a:gd name="connsiteY283" fmla="*/ 6586732 h 8772683"/>
                <a:gd name="connsiteX284" fmla="*/ 6784880 w 14214353"/>
                <a:gd name="connsiteY284" fmla="*/ 3022142 h 8772683"/>
                <a:gd name="connsiteX285" fmla="*/ 6803168 w 14214353"/>
                <a:gd name="connsiteY285" fmla="*/ 3013438 h 8772683"/>
                <a:gd name="connsiteX286" fmla="*/ 6803168 w 14214353"/>
                <a:gd name="connsiteY286" fmla="*/ 6627709 h 8772683"/>
                <a:gd name="connsiteX287" fmla="*/ 6784880 w 14214353"/>
                <a:gd name="connsiteY287" fmla="*/ 6636413 h 8772683"/>
                <a:gd name="connsiteX288" fmla="*/ 6680497 w 14214353"/>
                <a:gd name="connsiteY288" fmla="*/ 3071823 h 8772683"/>
                <a:gd name="connsiteX289" fmla="*/ 6698785 w 14214353"/>
                <a:gd name="connsiteY289" fmla="*/ 3063119 h 8772683"/>
                <a:gd name="connsiteX290" fmla="*/ 6698785 w 14214353"/>
                <a:gd name="connsiteY290" fmla="*/ 6677389 h 8772683"/>
                <a:gd name="connsiteX291" fmla="*/ 6680497 w 14214353"/>
                <a:gd name="connsiteY291" fmla="*/ 6686094 h 8772683"/>
                <a:gd name="connsiteX292" fmla="*/ 6576114 w 14214353"/>
                <a:gd name="connsiteY292" fmla="*/ 3121503 h 8772683"/>
                <a:gd name="connsiteX293" fmla="*/ 6594402 w 14214353"/>
                <a:gd name="connsiteY293" fmla="*/ 3112799 h 8772683"/>
                <a:gd name="connsiteX294" fmla="*/ 6594403 w 14214353"/>
                <a:gd name="connsiteY294" fmla="*/ 6727071 h 8772683"/>
                <a:gd name="connsiteX295" fmla="*/ 6576115 w 14214353"/>
                <a:gd name="connsiteY295" fmla="*/ 6735774 h 8772683"/>
                <a:gd name="connsiteX296" fmla="*/ 6471731 w 14214353"/>
                <a:gd name="connsiteY296" fmla="*/ 3171184 h 8772683"/>
                <a:gd name="connsiteX297" fmla="*/ 6490019 w 14214353"/>
                <a:gd name="connsiteY297" fmla="*/ 3162480 h 8772683"/>
                <a:gd name="connsiteX298" fmla="*/ 6490020 w 14214353"/>
                <a:gd name="connsiteY298" fmla="*/ 6776751 h 8772683"/>
                <a:gd name="connsiteX299" fmla="*/ 6471732 w 14214353"/>
                <a:gd name="connsiteY299" fmla="*/ 6785455 h 8772683"/>
                <a:gd name="connsiteX300" fmla="*/ 6367347 w 14214353"/>
                <a:gd name="connsiteY300" fmla="*/ 3220865 h 8772683"/>
                <a:gd name="connsiteX301" fmla="*/ 6385636 w 14214353"/>
                <a:gd name="connsiteY301" fmla="*/ 3212161 h 8772683"/>
                <a:gd name="connsiteX302" fmla="*/ 6385637 w 14214353"/>
                <a:gd name="connsiteY302" fmla="*/ 6826432 h 8772683"/>
                <a:gd name="connsiteX303" fmla="*/ 6367349 w 14214353"/>
                <a:gd name="connsiteY303" fmla="*/ 6835136 h 8772683"/>
                <a:gd name="connsiteX304" fmla="*/ 6262965 w 14214353"/>
                <a:gd name="connsiteY304" fmla="*/ 3270546 h 8772683"/>
                <a:gd name="connsiteX305" fmla="*/ 6281253 w 14214353"/>
                <a:gd name="connsiteY305" fmla="*/ 3261842 h 8772683"/>
                <a:gd name="connsiteX306" fmla="*/ 6281254 w 14214353"/>
                <a:gd name="connsiteY306" fmla="*/ 6876112 h 8772683"/>
                <a:gd name="connsiteX307" fmla="*/ 6262966 w 14214353"/>
                <a:gd name="connsiteY307" fmla="*/ 6884817 h 8772683"/>
                <a:gd name="connsiteX308" fmla="*/ 6158582 w 14214353"/>
                <a:gd name="connsiteY308" fmla="*/ 3320227 h 8772683"/>
                <a:gd name="connsiteX309" fmla="*/ 6176870 w 14214353"/>
                <a:gd name="connsiteY309" fmla="*/ 3311523 h 8772683"/>
                <a:gd name="connsiteX310" fmla="*/ 6176871 w 14214353"/>
                <a:gd name="connsiteY310" fmla="*/ 6925793 h 8772683"/>
                <a:gd name="connsiteX311" fmla="*/ 6158583 w 14214353"/>
                <a:gd name="connsiteY311" fmla="*/ 6934497 h 8772683"/>
                <a:gd name="connsiteX312" fmla="*/ 6054199 w 14214353"/>
                <a:gd name="connsiteY312" fmla="*/ 3369907 h 8772683"/>
                <a:gd name="connsiteX313" fmla="*/ 6072487 w 14214353"/>
                <a:gd name="connsiteY313" fmla="*/ 3361203 h 8772683"/>
                <a:gd name="connsiteX314" fmla="*/ 6072488 w 14214353"/>
                <a:gd name="connsiteY314" fmla="*/ 6975474 h 8772683"/>
                <a:gd name="connsiteX315" fmla="*/ 6054200 w 14214353"/>
                <a:gd name="connsiteY315" fmla="*/ 6984178 h 8772683"/>
                <a:gd name="connsiteX316" fmla="*/ 5949816 w 14214353"/>
                <a:gd name="connsiteY316" fmla="*/ 3419588 h 8772683"/>
                <a:gd name="connsiteX317" fmla="*/ 5968104 w 14214353"/>
                <a:gd name="connsiteY317" fmla="*/ 3410884 h 8772683"/>
                <a:gd name="connsiteX318" fmla="*/ 5968105 w 14214353"/>
                <a:gd name="connsiteY318" fmla="*/ 7025155 h 8772683"/>
                <a:gd name="connsiteX319" fmla="*/ 5949817 w 14214353"/>
                <a:gd name="connsiteY319" fmla="*/ 7033859 h 8772683"/>
                <a:gd name="connsiteX320" fmla="*/ 5845433 w 14214353"/>
                <a:gd name="connsiteY320" fmla="*/ 3469269 h 8772683"/>
                <a:gd name="connsiteX321" fmla="*/ 5863721 w 14214353"/>
                <a:gd name="connsiteY321" fmla="*/ 3460565 h 8772683"/>
                <a:gd name="connsiteX322" fmla="*/ 5863722 w 14214353"/>
                <a:gd name="connsiteY322" fmla="*/ 7074836 h 8772683"/>
                <a:gd name="connsiteX323" fmla="*/ 5845435 w 14214353"/>
                <a:gd name="connsiteY323" fmla="*/ 7083539 h 8772683"/>
                <a:gd name="connsiteX324" fmla="*/ 5741050 w 14214353"/>
                <a:gd name="connsiteY324" fmla="*/ 3518950 h 8772683"/>
                <a:gd name="connsiteX325" fmla="*/ 5759338 w 14214353"/>
                <a:gd name="connsiteY325" fmla="*/ 3510246 h 8772683"/>
                <a:gd name="connsiteX326" fmla="*/ 5759340 w 14214353"/>
                <a:gd name="connsiteY326" fmla="*/ 7124516 h 8772683"/>
                <a:gd name="connsiteX327" fmla="*/ 5741052 w 14214353"/>
                <a:gd name="connsiteY327" fmla="*/ 7133220 h 8772683"/>
                <a:gd name="connsiteX328" fmla="*/ 5636667 w 14214353"/>
                <a:gd name="connsiteY328" fmla="*/ 3568631 h 8772683"/>
                <a:gd name="connsiteX329" fmla="*/ 5654955 w 14214353"/>
                <a:gd name="connsiteY329" fmla="*/ 3559927 h 8772683"/>
                <a:gd name="connsiteX330" fmla="*/ 5654957 w 14214353"/>
                <a:gd name="connsiteY330" fmla="*/ 7174197 h 8772683"/>
                <a:gd name="connsiteX331" fmla="*/ 5636669 w 14214353"/>
                <a:gd name="connsiteY331" fmla="*/ 7182901 h 8772683"/>
                <a:gd name="connsiteX332" fmla="*/ 5532284 w 14214353"/>
                <a:gd name="connsiteY332" fmla="*/ 3618312 h 8772683"/>
                <a:gd name="connsiteX333" fmla="*/ 5550571 w 14214353"/>
                <a:gd name="connsiteY333" fmla="*/ 3609608 h 8772683"/>
                <a:gd name="connsiteX334" fmla="*/ 5550573 w 14214353"/>
                <a:gd name="connsiteY334" fmla="*/ 7223878 h 8772683"/>
                <a:gd name="connsiteX335" fmla="*/ 5532286 w 14214353"/>
                <a:gd name="connsiteY335" fmla="*/ 7232582 h 8772683"/>
                <a:gd name="connsiteX336" fmla="*/ 5427901 w 14214353"/>
                <a:gd name="connsiteY336" fmla="*/ 3667992 h 8772683"/>
                <a:gd name="connsiteX337" fmla="*/ 5446189 w 14214353"/>
                <a:gd name="connsiteY337" fmla="*/ 3659288 h 8772683"/>
                <a:gd name="connsiteX338" fmla="*/ 5446191 w 14214353"/>
                <a:gd name="connsiteY338" fmla="*/ 7273559 h 8772683"/>
                <a:gd name="connsiteX339" fmla="*/ 5427903 w 14214353"/>
                <a:gd name="connsiteY339" fmla="*/ 7282263 h 8772683"/>
                <a:gd name="connsiteX340" fmla="*/ 5323517 w 14214353"/>
                <a:gd name="connsiteY340" fmla="*/ 3717674 h 8772683"/>
                <a:gd name="connsiteX341" fmla="*/ 5341806 w 14214353"/>
                <a:gd name="connsiteY341" fmla="*/ 3708969 h 8772683"/>
                <a:gd name="connsiteX342" fmla="*/ 5341808 w 14214353"/>
                <a:gd name="connsiteY342" fmla="*/ 7323240 h 8772683"/>
                <a:gd name="connsiteX343" fmla="*/ 5323520 w 14214353"/>
                <a:gd name="connsiteY343" fmla="*/ 7331944 h 8772683"/>
                <a:gd name="connsiteX344" fmla="*/ 5219134 w 14214353"/>
                <a:gd name="connsiteY344" fmla="*/ 3767355 h 8772683"/>
                <a:gd name="connsiteX345" fmla="*/ 5237422 w 14214353"/>
                <a:gd name="connsiteY345" fmla="*/ 3758650 h 8772683"/>
                <a:gd name="connsiteX346" fmla="*/ 5237425 w 14214353"/>
                <a:gd name="connsiteY346" fmla="*/ 7372920 h 8772683"/>
                <a:gd name="connsiteX347" fmla="*/ 5219137 w 14214353"/>
                <a:gd name="connsiteY347" fmla="*/ 7381625 h 8772683"/>
                <a:gd name="connsiteX348" fmla="*/ 5114752 w 14214353"/>
                <a:gd name="connsiteY348" fmla="*/ 3817035 h 8772683"/>
                <a:gd name="connsiteX349" fmla="*/ 5133040 w 14214353"/>
                <a:gd name="connsiteY349" fmla="*/ 3808331 h 8772683"/>
                <a:gd name="connsiteX350" fmla="*/ 5133042 w 14214353"/>
                <a:gd name="connsiteY350" fmla="*/ 7422601 h 8772683"/>
                <a:gd name="connsiteX351" fmla="*/ 5114755 w 14214353"/>
                <a:gd name="connsiteY351" fmla="*/ 7431305 h 8772683"/>
                <a:gd name="connsiteX352" fmla="*/ 5010369 w 14214353"/>
                <a:gd name="connsiteY352" fmla="*/ 3866716 h 8772683"/>
                <a:gd name="connsiteX353" fmla="*/ 5028657 w 14214353"/>
                <a:gd name="connsiteY353" fmla="*/ 3858012 h 8772683"/>
                <a:gd name="connsiteX354" fmla="*/ 5028659 w 14214353"/>
                <a:gd name="connsiteY354" fmla="*/ 7472282 h 8772683"/>
                <a:gd name="connsiteX355" fmla="*/ 5010371 w 14214353"/>
                <a:gd name="connsiteY355" fmla="*/ 7480986 h 8772683"/>
                <a:gd name="connsiteX356" fmla="*/ 4905986 w 14214353"/>
                <a:gd name="connsiteY356" fmla="*/ 3916397 h 8772683"/>
                <a:gd name="connsiteX357" fmla="*/ 4924274 w 14214353"/>
                <a:gd name="connsiteY357" fmla="*/ 3907693 h 8772683"/>
                <a:gd name="connsiteX358" fmla="*/ 4924276 w 14214353"/>
                <a:gd name="connsiteY358" fmla="*/ 7521963 h 8772683"/>
                <a:gd name="connsiteX359" fmla="*/ 4905988 w 14214353"/>
                <a:gd name="connsiteY359" fmla="*/ 7530667 h 8772683"/>
                <a:gd name="connsiteX360" fmla="*/ 4801604 w 14214353"/>
                <a:gd name="connsiteY360" fmla="*/ 3966077 h 8772683"/>
                <a:gd name="connsiteX361" fmla="*/ 4819891 w 14214353"/>
                <a:gd name="connsiteY361" fmla="*/ 3957373 h 8772683"/>
                <a:gd name="connsiteX362" fmla="*/ 4819894 w 14214353"/>
                <a:gd name="connsiteY362" fmla="*/ 7571643 h 8772683"/>
                <a:gd name="connsiteX363" fmla="*/ 4801606 w 14214353"/>
                <a:gd name="connsiteY363" fmla="*/ 7580347 h 8772683"/>
                <a:gd name="connsiteX364" fmla="*/ 4697221 w 14214353"/>
                <a:gd name="connsiteY364" fmla="*/ 4015758 h 8772683"/>
                <a:gd name="connsiteX365" fmla="*/ 4715508 w 14214353"/>
                <a:gd name="connsiteY365" fmla="*/ 4007054 h 8772683"/>
                <a:gd name="connsiteX366" fmla="*/ 4715510 w 14214353"/>
                <a:gd name="connsiteY366" fmla="*/ 7621324 h 8772683"/>
                <a:gd name="connsiteX367" fmla="*/ 4697223 w 14214353"/>
                <a:gd name="connsiteY367" fmla="*/ 7630028 h 8772683"/>
                <a:gd name="connsiteX368" fmla="*/ 4592837 w 14214353"/>
                <a:gd name="connsiteY368" fmla="*/ 4065439 h 8772683"/>
                <a:gd name="connsiteX369" fmla="*/ 4611126 w 14214353"/>
                <a:gd name="connsiteY369" fmla="*/ 4056735 h 8772683"/>
                <a:gd name="connsiteX370" fmla="*/ 4611128 w 14214353"/>
                <a:gd name="connsiteY370" fmla="*/ 7671005 h 8772683"/>
                <a:gd name="connsiteX371" fmla="*/ 4592840 w 14214353"/>
                <a:gd name="connsiteY371" fmla="*/ 7679709 h 8772683"/>
                <a:gd name="connsiteX372" fmla="*/ 4488455 w 14214353"/>
                <a:gd name="connsiteY372" fmla="*/ 4115119 h 8772683"/>
                <a:gd name="connsiteX373" fmla="*/ 4506742 w 14214353"/>
                <a:gd name="connsiteY373" fmla="*/ 4106415 h 8772683"/>
                <a:gd name="connsiteX374" fmla="*/ 4506745 w 14214353"/>
                <a:gd name="connsiteY374" fmla="*/ 7720686 h 8772683"/>
                <a:gd name="connsiteX375" fmla="*/ 4488457 w 14214353"/>
                <a:gd name="connsiteY375" fmla="*/ 7729390 h 8772683"/>
                <a:gd name="connsiteX376" fmla="*/ 4384071 w 14214353"/>
                <a:gd name="connsiteY376" fmla="*/ 4164801 h 8772683"/>
                <a:gd name="connsiteX377" fmla="*/ 4402359 w 14214353"/>
                <a:gd name="connsiteY377" fmla="*/ 4156096 h 8772683"/>
                <a:gd name="connsiteX378" fmla="*/ 4402362 w 14214353"/>
                <a:gd name="connsiteY378" fmla="*/ 7770366 h 8772683"/>
                <a:gd name="connsiteX379" fmla="*/ 4384074 w 14214353"/>
                <a:gd name="connsiteY379" fmla="*/ 7779071 h 8772683"/>
                <a:gd name="connsiteX380" fmla="*/ 4279688 w 14214353"/>
                <a:gd name="connsiteY380" fmla="*/ 4214482 h 8772683"/>
                <a:gd name="connsiteX381" fmla="*/ 4297977 w 14214353"/>
                <a:gd name="connsiteY381" fmla="*/ 4205777 h 8772683"/>
                <a:gd name="connsiteX382" fmla="*/ 4297979 w 14214353"/>
                <a:gd name="connsiteY382" fmla="*/ 7820047 h 8772683"/>
                <a:gd name="connsiteX383" fmla="*/ 4279690 w 14214353"/>
                <a:gd name="connsiteY383" fmla="*/ 7828752 h 8772683"/>
                <a:gd name="connsiteX384" fmla="*/ 4175305 w 14214353"/>
                <a:gd name="connsiteY384" fmla="*/ 4264162 h 8772683"/>
                <a:gd name="connsiteX385" fmla="*/ 4193593 w 14214353"/>
                <a:gd name="connsiteY385" fmla="*/ 4255458 h 8772683"/>
                <a:gd name="connsiteX386" fmla="*/ 4193596 w 14214353"/>
                <a:gd name="connsiteY386" fmla="*/ 7869728 h 8772683"/>
                <a:gd name="connsiteX387" fmla="*/ 4175308 w 14214353"/>
                <a:gd name="connsiteY387" fmla="*/ 7878432 h 8772683"/>
                <a:gd name="connsiteX388" fmla="*/ 4070922 w 14214353"/>
                <a:gd name="connsiteY388" fmla="*/ 4313843 h 8772683"/>
                <a:gd name="connsiteX389" fmla="*/ 4089210 w 14214353"/>
                <a:gd name="connsiteY389" fmla="*/ 4305139 h 8772683"/>
                <a:gd name="connsiteX390" fmla="*/ 4089213 w 14214353"/>
                <a:gd name="connsiteY390" fmla="*/ 7919409 h 8772683"/>
                <a:gd name="connsiteX391" fmla="*/ 4070925 w 14214353"/>
                <a:gd name="connsiteY391" fmla="*/ 7928113 h 8772683"/>
                <a:gd name="connsiteX392" fmla="*/ 3966539 w 14214353"/>
                <a:gd name="connsiteY392" fmla="*/ 4363524 h 8772683"/>
                <a:gd name="connsiteX393" fmla="*/ 3984827 w 14214353"/>
                <a:gd name="connsiteY393" fmla="*/ 4354820 h 8772683"/>
                <a:gd name="connsiteX394" fmla="*/ 3984830 w 14214353"/>
                <a:gd name="connsiteY394" fmla="*/ 7969090 h 8772683"/>
                <a:gd name="connsiteX395" fmla="*/ 3966542 w 14214353"/>
                <a:gd name="connsiteY395" fmla="*/ 7977794 h 8772683"/>
                <a:gd name="connsiteX396" fmla="*/ 3862158 w 14214353"/>
                <a:gd name="connsiteY396" fmla="*/ 4413204 h 8772683"/>
                <a:gd name="connsiteX397" fmla="*/ 3880445 w 14214353"/>
                <a:gd name="connsiteY397" fmla="*/ 4404500 h 8772683"/>
                <a:gd name="connsiteX398" fmla="*/ 3880448 w 14214353"/>
                <a:gd name="connsiteY398" fmla="*/ 8018770 h 8772683"/>
                <a:gd name="connsiteX399" fmla="*/ 3862160 w 14214353"/>
                <a:gd name="connsiteY399" fmla="*/ 8027474 h 8772683"/>
                <a:gd name="connsiteX400" fmla="*/ 3757789 w 14214353"/>
                <a:gd name="connsiteY400" fmla="*/ 4462878 h 8772683"/>
                <a:gd name="connsiteX401" fmla="*/ 3776063 w 14214353"/>
                <a:gd name="connsiteY401" fmla="*/ 4454181 h 8772683"/>
                <a:gd name="connsiteX402" fmla="*/ 3776065 w 14214353"/>
                <a:gd name="connsiteY402" fmla="*/ 8068451 h 8772683"/>
                <a:gd name="connsiteX403" fmla="*/ 3757783 w 14214353"/>
                <a:gd name="connsiteY403" fmla="*/ 8077152 h 8772683"/>
                <a:gd name="connsiteX404" fmla="*/ 3653406 w 14214353"/>
                <a:gd name="connsiteY404" fmla="*/ 4512559 h 8772683"/>
                <a:gd name="connsiteX405" fmla="*/ 3671694 w 14214353"/>
                <a:gd name="connsiteY405" fmla="*/ 4503855 h 8772683"/>
                <a:gd name="connsiteX406" fmla="*/ 3671688 w 14214353"/>
                <a:gd name="connsiteY406" fmla="*/ 8118129 h 8772683"/>
                <a:gd name="connsiteX407" fmla="*/ 3653400 w 14214353"/>
                <a:gd name="connsiteY407" fmla="*/ 8126833 h 8772683"/>
                <a:gd name="connsiteX408" fmla="*/ 3549024 w 14214353"/>
                <a:gd name="connsiteY408" fmla="*/ 4562239 h 8772683"/>
                <a:gd name="connsiteX409" fmla="*/ 3567312 w 14214353"/>
                <a:gd name="connsiteY409" fmla="*/ 4553535 h 8772683"/>
                <a:gd name="connsiteX410" fmla="*/ 3567305 w 14214353"/>
                <a:gd name="connsiteY410" fmla="*/ 8167810 h 8772683"/>
                <a:gd name="connsiteX411" fmla="*/ 3549017 w 14214353"/>
                <a:gd name="connsiteY411" fmla="*/ 8176514 h 8772683"/>
                <a:gd name="connsiteX412" fmla="*/ 3444641 w 14214353"/>
                <a:gd name="connsiteY412" fmla="*/ 4611920 h 8772683"/>
                <a:gd name="connsiteX413" fmla="*/ 3462929 w 14214353"/>
                <a:gd name="connsiteY413" fmla="*/ 4603216 h 8772683"/>
                <a:gd name="connsiteX414" fmla="*/ 3462922 w 14214353"/>
                <a:gd name="connsiteY414" fmla="*/ 8217490 h 8772683"/>
                <a:gd name="connsiteX415" fmla="*/ 3444634 w 14214353"/>
                <a:gd name="connsiteY415" fmla="*/ 8226194 h 8772683"/>
                <a:gd name="connsiteX416" fmla="*/ 3340258 w 14214353"/>
                <a:gd name="connsiteY416" fmla="*/ 4661601 h 8772683"/>
                <a:gd name="connsiteX417" fmla="*/ 3358545 w 14214353"/>
                <a:gd name="connsiteY417" fmla="*/ 4652897 h 8772683"/>
                <a:gd name="connsiteX418" fmla="*/ 3358539 w 14214353"/>
                <a:gd name="connsiteY418" fmla="*/ 8267171 h 8772683"/>
                <a:gd name="connsiteX419" fmla="*/ 3340251 w 14214353"/>
                <a:gd name="connsiteY419" fmla="*/ 8275875 h 8772683"/>
                <a:gd name="connsiteX420" fmla="*/ 3235875 w 14214353"/>
                <a:gd name="connsiteY420" fmla="*/ 4711282 h 8772683"/>
                <a:gd name="connsiteX421" fmla="*/ 3254162 w 14214353"/>
                <a:gd name="connsiteY421" fmla="*/ 4702578 h 8772683"/>
                <a:gd name="connsiteX422" fmla="*/ 3254156 w 14214353"/>
                <a:gd name="connsiteY422" fmla="*/ 8316852 h 8772683"/>
                <a:gd name="connsiteX423" fmla="*/ 3235868 w 14214353"/>
                <a:gd name="connsiteY423" fmla="*/ 8325556 h 8772683"/>
                <a:gd name="connsiteX424" fmla="*/ 3131492 w 14214353"/>
                <a:gd name="connsiteY424" fmla="*/ 4760962 h 8772683"/>
                <a:gd name="connsiteX425" fmla="*/ 3149780 w 14214353"/>
                <a:gd name="connsiteY425" fmla="*/ 4752258 h 8772683"/>
                <a:gd name="connsiteX426" fmla="*/ 3149773 w 14214353"/>
                <a:gd name="connsiteY426" fmla="*/ 8366533 h 8772683"/>
                <a:gd name="connsiteX427" fmla="*/ 3131485 w 14214353"/>
                <a:gd name="connsiteY427" fmla="*/ 8375237 h 8772683"/>
                <a:gd name="connsiteX428" fmla="*/ 3027109 w 14214353"/>
                <a:gd name="connsiteY428" fmla="*/ 4810643 h 8772683"/>
                <a:gd name="connsiteX429" fmla="*/ 3045397 w 14214353"/>
                <a:gd name="connsiteY429" fmla="*/ 4801939 h 8772683"/>
                <a:gd name="connsiteX430" fmla="*/ 3045390 w 14214353"/>
                <a:gd name="connsiteY430" fmla="*/ 8416213 h 8772683"/>
                <a:gd name="connsiteX431" fmla="*/ 3027102 w 14214353"/>
                <a:gd name="connsiteY431" fmla="*/ 8424918 h 8772683"/>
                <a:gd name="connsiteX432" fmla="*/ 2922727 w 14214353"/>
                <a:gd name="connsiteY432" fmla="*/ 4860324 h 8772683"/>
                <a:gd name="connsiteX433" fmla="*/ 2941015 w 14214353"/>
                <a:gd name="connsiteY433" fmla="*/ 4851620 h 8772683"/>
                <a:gd name="connsiteX434" fmla="*/ 2941008 w 14214353"/>
                <a:gd name="connsiteY434" fmla="*/ 8465894 h 8772683"/>
                <a:gd name="connsiteX435" fmla="*/ 2922720 w 14214353"/>
                <a:gd name="connsiteY435" fmla="*/ 8474598 h 8772683"/>
                <a:gd name="connsiteX436" fmla="*/ 2818342 w 14214353"/>
                <a:gd name="connsiteY436" fmla="*/ 4910005 h 8772683"/>
                <a:gd name="connsiteX437" fmla="*/ 2836630 w 14214353"/>
                <a:gd name="connsiteY437" fmla="*/ 4901301 h 8772683"/>
                <a:gd name="connsiteX438" fmla="*/ 2836625 w 14214353"/>
                <a:gd name="connsiteY438" fmla="*/ 8515575 h 8772683"/>
                <a:gd name="connsiteX439" fmla="*/ 2818336 w 14214353"/>
                <a:gd name="connsiteY439" fmla="*/ 8524279 h 8772683"/>
                <a:gd name="connsiteX440" fmla="*/ 2713959 w 14214353"/>
                <a:gd name="connsiteY440" fmla="*/ 4959686 h 8772683"/>
                <a:gd name="connsiteX441" fmla="*/ 2732247 w 14214353"/>
                <a:gd name="connsiteY441" fmla="*/ 4950982 h 8772683"/>
                <a:gd name="connsiteX442" fmla="*/ 2732241 w 14214353"/>
                <a:gd name="connsiteY442" fmla="*/ 8565256 h 8772683"/>
                <a:gd name="connsiteX443" fmla="*/ 2713953 w 14214353"/>
                <a:gd name="connsiteY443" fmla="*/ 8573960 h 8772683"/>
                <a:gd name="connsiteX444" fmla="*/ 2609576 w 14214353"/>
                <a:gd name="connsiteY444" fmla="*/ 5009367 h 8772683"/>
                <a:gd name="connsiteX445" fmla="*/ 2627864 w 14214353"/>
                <a:gd name="connsiteY445" fmla="*/ 5000663 h 8772683"/>
                <a:gd name="connsiteX446" fmla="*/ 2627859 w 14214353"/>
                <a:gd name="connsiteY446" fmla="*/ 8614937 h 8772683"/>
                <a:gd name="connsiteX447" fmla="*/ 2609570 w 14214353"/>
                <a:gd name="connsiteY447" fmla="*/ 8623641 h 8772683"/>
                <a:gd name="connsiteX448" fmla="*/ 2505193 w 14214353"/>
                <a:gd name="connsiteY448" fmla="*/ 5059048 h 8772683"/>
                <a:gd name="connsiteX449" fmla="*/ 2523481 w 14214353"/>
                <a:gd name="connsiteY449" fmla="*/ 5050344 h 8772683"/>
                <a:gd name="connsiteX450" fmla="*/ 2523475 w 14214353"/>
                <a:gd name="connsiteY450" fmla="*/ 8664617 h 8772683"/>
                <a:gd name="connsiteX451" fmla="*/ 2505187 w 14214353"/>
                <a:gd name="connsiteY451" fmla="*/ 8673322 h 8772683"/>
                <a:gd name="connsiteX452" fmla="*/ 2400811 w 14214353"/>
                <a:gd name="connsiteY452" fmla="*/ 5108728 h 8772683"/>
                <a:gd name="connsiteX453" fmla="*/ 2419099 w 14214353"/>
                <a:gd name="connsiteY453" fmla="*/ 5100024 h 8772683"/>
                <a:gd name="connsiteX454" fmla="*/ 2419093 w 14214353"/>
                <a:gd name="connsiteY454" fmla="*/ 8714298 h 8772683"/>
                <a:gd name="connsiteX455" fmla="*/ 2400805 w 14214353"/>
                <a:gd name="connsiteY455" fmla="*/ 8723002 h 8772683"/>
                <a:gd name="connsiteX456" fmla="*/ 2296428 w 14214353"/>
                <a:gd name="connsiteY456" fmla="*/ 5158409 h 8772683"/>
                <a:gd name="connsiteX457" fmla="*/ 2314716 w 14214353"/>
                <a:gd name="connsiteY457" fmla="*/ 5149705 h 8772683"/>
                <a:gd name="connsiteX458" fmla="*/ 2314710 w 14214353"/>
                <a:gd name="connsiteY458" fmla="*/ 8763979 h 8772683"/>
                <a:gd name="connsiteX459" fmla="*/ 2296422 w 14214353"/>
                <a:gd name="connsiteY459" fmla="*/ 8772683 h 8772683"/>
                <a:gd name="connsiteX460" fmla="*/ 2192045 w 14214353"/>
                <a:gd name="connsiteY460" fmla="*/ 5208090 h 8772683"/>
                <a:gd name="connsiteX461" fmla="*/ 2210333 w 14214353"/>
                <a:gd name="connsiteY461" fmla="*/ 5199386 h 8772683"/>
                <a:gd name="connsiteX462" fmla="*/ 2210328 w 14214353"/>
                <a:gd name="connsiteY462" fmla="*/ 8686961 h 8772683"/>
                <a:gd name="connsiteX463" fmla="*/ 2192040 w 14214353"/>
                <a:gd name="connsiteY463" fmla="*/ 8666825 h 8772683"/>
                <a:gd name="connsiteX464" fmla="*/ 2087663 w 14214353"/>
                <a:gd name="connsiteY464" fmla="*/ 5257770 h 8772683"/>
                <a:gd name="connsiteX465" fmla="*/ 2105950 w 14214353"/>
                <a:gd name="connsiteY465" fmla="*/ 5249066 h 8772683"/>
                <a:gd name="connsiteX466" fmla="*/ 2105945 w 14214353"/>
                <a:gd name="connsiteY466" fmla="*/ 8572025 h 8772683"/>
                <a:gd name="connsiteX467" fmla="*/ 2087657 w 14214353"/>
                <a:gd name="connsiteY467" fmla="*/ 8551888 h 8772683"/>
                <a:gd name="connsiteX468" fmla="*/ 1983280 w 14214353"/>
                <a:gd name="connsiteY468" fmla="*/ 5307451 h 8772683"/>
                <a:gd name="connsiteX469" fmla="*/ 2001567 w 14214353"/>
                <a:gd name="connsiteY469" fmla="*/ 5298747 h 8772683"/>
                <a:gd name="connsiteX470" fmla="*/ 2001562 w 14214353"/>
                <a:gd name="connsiteY470" fmla="*/ 8457089 h 8772683"/>
                <a:gd name="connsiteX471" fmla="*/ 1983274 w 14214353"/>
                <a:gd name="connsiteY471" fmla="*/ 8436952 h 8772683"/>
                <a:gd name="connsiteX472" fmla="*/ 1878897 w 14214353"/>
                <a:gd name="connsiteY472" fmla="*/ 5357132 h 8772683"/>
                <a:gd name="connsiteX473" fmla="*/ 1897185 w 14214353"/>
                <a:gd name="connsiteY473" fmla="*/ 5348428 h 8772683"/>
                <a:gd name="connsiteX474" fmla="*/ 1897179 w 14214353"/>
                <a:gd name="connsiteY474" fmla="*/ 8342152 h 8772683"/>
                <a:gd name="connsiteX475" fmla="*/ 1878892 w 14214353"/>
                <a:gd name="connsiteY475" fmla="*/ 8322016 h 8772683"/>
                <a:gd name="connsiteX476" fmla="*/ 1774514 w 14214353"/>
                <a:gd name="connsiteY476" fmla="*/ 5406812 h 8772683"/>
                <a:gd name="connsiteX477" fmla="*/ 1792802 w 14214353"/>
                <a:gd name="connsiteY477" fmla="*/ 5398108 h 8772683"/>
                <a:gd name="connsiteX478" fmla="*/ 1792797 w 14214353"/>
                <a:gd name="connsiteY478" fmla="*/ 8227216 h 8772683"/>
                <a:gd name="connsiteX479" fmla="*/ 1774509 w 14214353"/>
                <a:gd name="connsiteY479" fmla="*/ 8207079 h 8772683"/>
                <a:gd name="connsiteX480" fmla="*/ 1670131 w 14214353"/>
                <a:gd name="connsiteY480" fmla="*/ 5456493 h 8772683"/>
                <a:gd name="connsiteX481" fmla="*/ 1688419 w 14214353"/>
                <a:gd name="connsiteY481" fmla="*/ 5447789 h 8772683"/>
                <a:gd name="connsiteX482" fmla="*/ 1688414 w 14214353"/>
                <a:gd name="connsiteY482" fmla="*/ 8112279 h 8772683"/>
                <a:gd name="connsiteX483" fmla="*/ 1670126 w 14214353"/>
                <a:gd name="connsiteY483" fmla="*/ 8092143 h 8772683"/>
                <a:gd name="connsiteX484" fmla="*/ 1565748 w 14214353"/>
                <a:gd name="connsiteY484" fmla="*/ 5506174 h 8772683"/>
                <a:gd name="connsiteX485" fmla="*/ 1584036 w 14214353"/>
                <a:gd name="connsiteY485" fmla="*/ 5497470 h 8772683"/>
                <a:gd name="connsiteX486" fmla="*/ 1584031 w 14214353"/>
                <a:gd name="connsiteY486" fmla="*/ 7997343 h 8772683"/>
                <a:gd name="connsiteX487" fmla="*/ 1565743 w 14214353"/>
                <a:gd name="connsiteY487" fmla="*/ 7977206 h 8772683"/>
                <a:gd name="connsiteX488" fmla="*/ 1461365 w 14214353"/>
                <a:gd name="connsiteY488" fmla="*/ 5555855 h 8772683"/>
                <a:gd name="connsiteX489" fmla="*/ 1479653 w 14214353"/>
                <a:gd name="connsiteY489" fmla="*/ 5547151 h 8772683"/>
                <a:gd name="connsiteX490" fmla="*/ 1479649 w 14214353"/>
                <a:gd name="connsiteY490" fmla="*/ 7882407 h 8772683"/>
                <a:gd name="connsiteX491" fmla="*/ 1461361 w 14214353"/>
                <a:gd name="connsiteY491" fmla="*/ 7862270 h 8772683"/>
                <a:gd name="connsiteX492" fmla="*/ 1356983 w 14214353"/>
                <a:gd name="connsiteY492" fmla="*/ 5605535 h 8772683"/>
                <a:gd name="connsiteX493" fmla="*/ 1375271 w 14214353"/>
                <a:gd name="connsiteY493" fmla="*/ 5596831 h 8772683"/>
                <a:gd name="connsiteX494" fmla="*/ 1375267 w 14214353"/>
                <a:gd name="connsiteY494" fmla="*/ 7767471 h 8772683"/>
                <a:gd name="connsiteX495" fmla="*/ 1356979 w 14214353"/>
                <a:gd name="connsiteY495" fmla="*/ 7747334 h 8772683"/>
                <a:gd name="connsiteX496" fmla="*/ 1252600 w 14214353"/>
                <a:gd name="connsiteY496" fmla="*/ 5655216 h 8772683"/>
                <a:gd name="connsiteX497" fmla="*/ 1270888 w 14214353"/>
                <a:gd name="connsiteY497" fmla="*/ 5646512 h 8772683"/>
                <a:gd name="connsiteX498" fmla="*/ 1270884 w 14214353"/>
                <a:gd name="connsiteY498" fmla="*/ 7652535 h 8772683"/>
                <a:gd name="connsiteX499" fmla="*/ 1252596 w 14214353"/>
                <a:gd name="connsiteY499" fmla="*/ 7632398 h 8772683"/>
                <a:gd name="connsiteX500" fmla="*/ 1148208 w 14214353"/>
                <a:gd name="connsiteY500" fmla="*/ 5704901 h 8772683"/>
                <a:gd name="connsiteX501" fmla="*/ 1166497 w 14214353"/>
                <a:gd name="connsiteY501" fmla="*/ 5696197 h 8772683"/>
                <a:gd name="connsiteX502" fmla="*/ 1166488 w 14214353"/>
                <a:gd name="connsiteY502" fmla="*/ 7537583 h 8772683"/>
                <a:gd name="connsiteX503" fmla="*/ 1148199 w 14214353"/>
                <a:gd name="connsiteY503" fmla="*/ 7517446 h 8772683"/>
                <a:gd name="connsiteX504" fmla="*/ 1043825 w 14214353"/>
                <a:gd name="connsiteY504" fmla="*/ 5754582 h 8772683"/>
                <a:gd name="connsiteX505" fmla="*/ 1062113 w 14214353"/>
                <a:gd name="connsiteY505" fmla="*/ 5745878 h 8772683"/>
                <a:gd name="connsiteX506" fmla="*/ 1062104 w 14214353"/>
                <a:gd name="connsiteY506" fmla="*/ 7422646 h 8772683"/>
                <a:gd name="connsiteX507" fmla="*/ 1043817 w 14214353"/>
                <a:gd name="connsiteY507" fmla="*/ 7402510 h 8772683"/>
                <a:gd name="connsiteX508" fmla="*/ 939445 w 14214353"/>
                <a:gd name="connsiteY508" fmla="*/ 5804261 h 8772683"/>
                <a:gd name="connsiteX509" fmla="*/ 957733 w 14214353"/>
                <a:gd name="connsiteY509" fmla="*/ 5795557 h 8772683"/>
                <a:gd name="connsiteX510" fmla="*/ 957727 w 14214353"/>
                <a:gd name="connsiteY510" fmla="*/ 7307716 h 8772683"/>
                <a:gd name="connsiteX511" fmla="*/ 939440 w 14214353"/>
                <a:gd name="connsiteY511" fmla="*/ 7287579 h 8772683"/>
                <a:gd name="connsiteX512" fmla="*/ 835061 w 14214353"/>
                <a:gd name="connsiteY512" fmla="*/ 5853942 h 8772683"/>
                <a:gd name="connsiteX513" fmla="*/ 853350 w 14214353"/>
                <a:gd name="connsiteY513" fmla="*/ 5845238 h 8772683"/>
                <a:gd name="connsiteX514" fmla="*/ 853345 w 14214353"/>
                <a:gd name="connsiteY514" fmla="*/ 7192779 h 8772683"/>
                <a:gd name="connsiteX515" fmla="*/ 835056 w 14214353"/>
                <a:gd name="connsiteY515" fmla="*/ 7172642 h 8772683"/>
                <a:gd name="connsiteX516" fmla="*/ 730678 w 14214353"/>
                <a:gd name="connsiteY516" fmla="*/ 5903623 h 8772683"/>
                <a:gd name="connsiteX517" fmla="*/ 748967 w 14214353"/>
                <a:gd name="connsiteY517" fmla="*/ 5894919 h 8772683"/>
                <a:gd name="connsiteX518" fmla="*/ 748962 w 14214353"/>
                <a:gd name="connsiteY518" fmla="*/ 7077843 h 8772683"/>
                <a:gd name="connsiteX519" fmla="*/ 730673 w 14214353"/>
                <a:gd name="connsiteY519" fmla="*/ 7057705 h 8772683"/>
                <a:gd name="connsiteX520" fmla="*/ 626294 w 14214353"/>
                <a:gd name="connsiteY520" fmla="*/ 5953305 h 8772683"/>
                <a:gd name="connsiteX521" fmla="*/ 644582 w 14214353"/>
                <a:gd name="connsiteY521" fmla="*/ 5944601 h 8772683"/>
                <a:gd name="connsiteX522" fmla="*/ 644577 w 14214353"/>
                <a:gd name="connsiteY522" fmla="*/ 6962904 h 8772683"/>
                <a:gd name="connsiteX523" fmla="*/ 626290 w 14214353"/>
                <a:gd name="connsiteY523" fmla="*/ 6942768 h 8772683"/>
                <a:gd name="connsiteX524" fmla="*/ 521911 w 14214353"/>
                <a:gd name="connsiteY524" fmla="*/ 6002986 h 8772683"/>
                <a:gd name="connsiteX525" fmla="*/ 540199 w 14214353"/>
                <a:gd name="connsiteY525" fmla="*/ 5994281 h 8772683"/>
                <a:gd name="connsiteX526" fmla="*/ 540195 w 14214353"/>
                <a:gd name="connsiteY526" fmla="*/ 6847968 h 8772683"/>
                <a:gd name="connsiteX527" fmla="*/ 521907 w 14214353"/>
                <a:gd name="connsiteY527" fmla="*/ 6827831 h 8772683"/>
                <a:gd name="connsiteX528" fmla="*/ 417530 w 14214353"/>
                <a:gd name="connsiteY528" fmla="*/ 6052666 h 8772683"/>
                <a:gd name="connsiteX529" fmla="*/ 435818 w 14214353"/>
                <a:gd name="connsiteY529" fmla="*/ 6043961 h 8772683"/>
                <a:gd name="connsiteX530" fmla="*/ 435815 w 14214353"/>
                <a:gd name="connsiteY530" fmla="*/ 6733035 h 8772683"/>
                <a:gd name="connsiteX531" fmla="*/ 417527 w 14214353"/>
                <a:gd name="connsiteY531" fmla="*/ 6712898 h 8772683"/>
                <a:gd name="connsiteX532" fmla="*/ 313148 w 14214353"/>
                <a:gd name="connsiteY532" fmla="*/ 6102346 h 8772683"/>
                <a:gd name="connsiteX533" fmla="*/ 331435 w 14214353"/>
                <a:gd name="connsiteY533" fmla="*/ 6093642 h 8772683"/>
                <a:gd name="connsiteX534" fmla="*/ 331433 w 14214353"/>
                <a:gd name="connsiteY534" fmla="*/ 6618100 h 8772683"/>
                <a:gd name="connsiteX535" fmla="*/ 313146 w 14214353"/>
                <a:gd name="connsiteY535" fmla="*/ 6597964 h 8772683"/>
                <a:gd name="connsiteX536" fmla="*/ 208765 w 14214353"/>
                <a:gd name="connsiteY536" fmla="*/ 6152027 h 8772683"/>
                <a:gd name="connsiteX537" fmla="*/ 227053 w 14214353"/>
                <a:gd name="connsiteY537" fmla="*/ 6143323 h 8772683"/>
                <a:gd name="connsiteX538" fmla="*/ 227051 w 14214353"/>
                <a:gd name="connsiteY538" fmla="*/ 6503164 h 8772683"/>
                <a:gd name="connsiteX539" fmla="*/ 208764 w 14214353"/>
                <a:gd name="connsiteY539" fmla="*/ 6483028 h 8772683"/>
                <a:gd name="connsiteX540" fmla="*/ 104382 w 14214353"/>
                <a:gd name="connsiteY540" fmla="*/ 6201707 h 8772683"/>
                <a:gd name="connsiteX541" fmla="*/ 122670 w 14214353"/>
                <a:gd name="connsiteY541" fmla="*/ 6193003 h 8772683"/>
                <a:gd name="connsiteX542" fmla="*/ 122669 w 14214353"/>
                <a:gd name="connsiteY542" fmla="*/ 6388229 h 8772683"/>
                <a:gd name="connsiteX543" fmla="*/ 104382 w 14214353"/>
                <a:gd name="connsiteY543" fmla="*/ 6368092 h 8772683"/>
                <a:gd name="connsiteX544" fmla="*/ 0 w 14214353"/>
                <a:gd name="connsiteY544" fmla="*/ 6251388 h 8772683"/>
                <a:gd name="connsiteX545" fmla="*/ 18288 w 14214353"/>
                <a:gd name="connsiteY545" fmla="*/ 6242683 h 8772683"/>
                <a:gd name="connsiteX546" fmla="*/ 18288 w 14214353"/>
                <a:gd name="connsiteY546" fmla="*/ 6273294 h 8772683"/>
                <a:gd name="connsiteX547" fmla="*/ 0 w 14214353"/>
                <a:gd name="connsiteY547" fmla="*/ 6253157 h 877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</a:cxnLst>
              <a:rect l="l" t="t" r="r" b="b"/>
              <a:pathLst>
                <a:path w="14214353" h="8772683">
                  <a:moveTo>
                    <a:pt x="14196065" y="203503"/>
                  </a:moveTo>
                  <a:lnTo>
                    <a:pt x="14214353" y="223640"/>
                  </a:lnTo>
                  <a:lnTo>
                    <a:pt x="14214352" y="3100375"/>
                  </a:lnTo>
                  <a:lnTo>
                    <a:pt x="14196065" y="3109079"/>
                  </a:lnTo>
                  <a:close/>
                  <a:moveTo>
                    <a:pt x="14091682" y="88566"/>
                  </a:moveTo>
                  <a:lnTo>
                    <a:pt x="14109970" y="108703"/>
                  </a:lnTo>
                  <a:lnTo>
                    <a:pt x="14109970" y="3150055"/>
                  </a:lnTo>
                  <a:lnTo>
                    <a:pt x="14091682" y="3158760"/>
                  </a:lnTo>
                  <a:close/>
                  <a:moveTo>
                    <a:pt x="13987299" y="0"/>
                  </a:moveTo>
                  <a:lnTo>
                    <a:pt x="14005586" y="0"/>
                  </a:lnTo>
                  <a:lnTo>
                    <a:pt x="14005586" y="3199737"/>
                  </a:lnTo>
                  <a:lnTo>
                    <a:pt x="13987299" y="3208441"/>
                  </a:lnTo>
                  <a:close/>
                  <a:moveTo>
                    <a:pt x="13882915" y="21072"/>
                  </a:moveTo>
                  <a:lnTo>
                    <a:pt x="13901203" y="21072"/>
                  </a:lnTo>
                  <a:lnTo>
                    <a:pt x="13901203" y="3249418"/>
                  </a:lnTo>
                  <a:lnTo>
                    <a:pt x="13882915" y="3258121"/>
                  </a:lnTo>
                  <a:close/>
                  <a:moveTo>
                    <a:pt x="13778532" y="42144"/>
                  </a:moveTo>
                  <a:lnTo>
                    <a:pt x="13796820" y="42144"/>
                  </a:lnTo>
                  <a:lnTo>
                    <a:pt x="13796820" y="3299099"/>
                  </a:lnTo>
                  <a:lnTo>
                    <a:pt x="13778533" y="3307802"/>
                  </a:lnTo>
                  <a:close/>
                  <a:moveTo>
                    <a:pt x="13674149" y="63215"/>
                  </a:moveTo>
                  <a:lnTo>
                    <a:pt x="13692437" y="63216"/>
                  </a:lnTo>
                  <a:lnTo>
                    <a:pt x="13692437" y="3348780"/>
                  </a:lnTo>
                  <a:lnTo>
                    <a:pt x="13674149" y="3357483"/>
                  </a:lnTo>
                  <a:close/>
                  <a:moveTo>
                    <a:pt x="13569766" y="84287"/>
                  </a:moveTo>
                  <a:lnTo>
                    <a:pt x="13588054" y="84287"/>
                  </a:lnTo>
                  <a:lnTo>
                    <a:pt x="13588054" y="3398460"/>
                  </a:lnTo>
                  <a:lnTo>
                    <a:pt x="13569766" y="3407164"/>
                  </a:lnTo>
                  <a:close/>
                  <a:moveTo>
                    <a:pt x="13465383" y="105359"/>
                  </a:moveTo>
                  <a:lnTo>
                    <a:pt x="13483671" y="105359"/>
                  </a:lnTo>
                  <a:lnTo>
                    <a:pt x="13483671" y="3448141"/>
                  </a:lnTo>
                  <a:lnTo>
                    <a:pt x="13465383" y="3456845"/>
                  </a:lnTo>
                  <a:close/>
                  <a:moveTo>
                    <a:pt x="13361000" y="126431"/>
                  </a:moveTo>
                  <a:lnTo>
                    <a:pt x="13379288" y="126431"/>
                  </a:lnTo>
                  <a:lnTo>
                    <a:pt x="13379288" y="3497822"/>
                  </a:lnTo>
                  <a:lnTo>
                    <a:pt x="13361000" y="3506526"/>
                  </a:lnTo>
                  <a:close/>
                  <a:moveTo>
                    <a:pt x="13256617" y="147503"/>
                  </a:moveTo>
                  <a:lnTo>
                    <a:pt x="13274905" y="147503"/>
                  </a:lnTo>
                  <a:lnTo>
                    <a:pt x="13274905" y="3547503"/>
                  </a:lnTo>
                  <a:lnTo>
                    <a:pt x="13256617" y="3556207"/>
                  </a:lnTo>
                  <a:close/>
                  <a:moveTo>
                    <a:pt x="13152234" y="168575"/>
                  </a:moveTo>
                  <a:lnTo>
                    <a:pt x="13170522" y="168575"/>
                  </a:lnTo>
                  <a:lnTo>
                    <a:pt x="13170522" y="3597183"/>
                  </a:lnTo>
                  <a:lnTo>
                    <a:pt x="13152234" y="3605887"/>
                  </a:lnTo>
                  <a:close/>
                  <a:moveTo>
                    <a:pt x="13047851" y="189647"/>
                  </a:moveTo>
                  <a:lnTo>
                    <a:pt x="13066139" y="189647"/>
                  </a:lnTo>
                  <a:lnTo>
                    <a:pt x="13066139" y="3646864"/>
                  </a:lnTo>
                  <a:lnTo>
                    <a:pt x="13047851" y="3655568"/>
                  </a:lnTo>
                  <a:close/>
                  <a:moveTo>
                    <a:pt x="12943468" y="210719"/>
                  </a:moveTo>
                  <a:lnTo>
                    <a:pt x="12961757" y="210720"/>
                  </a:lnTo>
                  <a:lnTo>
                    <a:pt x="12961757" y="3696544"/>
                  </a:lnTo>
                  <a:lnTo>
                    <a:pt x="12943468" y="3705249"/>
                  </a:lnTo>
                  <a:close/>
                  <a:moveTo>
                    <a:pt x="12839085" y="231791"/>
                  </a:moveTo>
                  <a:lnTo>
                    <a:pt x="12857374" y="231792"/>
                  </a:lnTo>
                  <a:lnTo>
                    <a:pt x="12857374" y="3746225"/>
                  </a:lnTo>
                  <a:lnTo>
                    <a:pt x="12839086" y="3754929"/>
                  </a:lnTo>
                  <a:close/>
                  <a:moveTo>
                    <a:pt x="12734703" y="252863"/>
                  </a:moveTo>
                  <a:lnTo>
                    <a:pt x="12752992" y="252865"/>
                  </a:lnTo>
                  <a:lnTo>
                    <a:pt x="12752992" y="3795906"/>
                  </a:lnTo>
                  <a:lnTo>
                    <a:pt x="12734703" y="3804610"/>
                  </a:lnTo>
                  <a:close/>
                  <a:moveTo>
                    <a:pt x="12630321" y="273936"/>
                  </a:moveTo>
                  <a:lnTo>
                    <a:pt x="12648606" y="273934"/>
                  </a:lnTo>
                  <a:lnTo>
                    <a:pt x="12648607" y="3845588"/>
                  </a:lnTo>
                  <a:lnTo>
                    <a:pt x="12630320" y="3854291"/>
                  </a:lnTo>
                  <a:close/>
                  <a:moveTo>
                    <a:pt x="12525937" y="295008"/>
                  </a:moveTo>
                  <a:lnTo>
                    <a:pt x="12544224" y="295006"/>
                  </a:lnTo>
                  <a:lnTo>
                    <a:pt x="12544223" y="3895268"/>
                  </a:lnTo>
                  <a:lnTo>
                    <a:pt x="12525937" y="3903972"/>
                  </a:lnTo>
                  <a:close/>
                  <a:moveTo>
                    <a:pt x="12421553" y="339382"/>
                  </a:moveTo>
                  <a:lnTo>
                    <a:pt x="12439841" y="330678"/>
                  </a:lnTo>
                  <a:lnTo>
                    <a:pt x="12439840" y="3944949"/>
                  </a:lnTo>
                  <a:lnTo>
                    <a:pt x="12421553" y="3953653"/>
                  </a:lnTo>
                  <a:close/>
                  <a:moveTo>
                    <a:pt x="12317170" y="389063"/>
                  </a:moveTo>
                  <a:lnTo>
                    <a:pt x="12335459" y="380358"/>
                  </a:lnTo>
                  <a:lnTo>
                    <a:pt x="12335458" y="3994630"/>
                  </a:lnTo>
                  <a:lnTo>
                    <a:pt x="12317170" y="4003334"/>
                  </a:lnTo>
                  <a:close/>
                  <a:moveTo>
                    <a:pt x="12212787" y="438744"/>
                  </a:moveTo>
                  <a:lnTo>
                    <a:pt x="12231076" y="430039"/>
                  </a:lnTo>
                  <a:lnTo>
                    <a:pt x="12231075" y="4044311"/>
                  </a:lnTo>
                  <a:lnTo>
                    <a:pt x="12212787" y="4053015"/>
                  </a:lnTo>
                  <a:close/>
                  <a:moveTo>
                    <a:pt x="12108406" y="488423"/>
                  </a:moveTo>
                  <a:lnTo>
                    <a:pt x="12126692" y="479720"/>
                  </a:lnTo>
                  <a:lnTo>
                    <a:pt x="12126692" y="4093992"/>
                  </a:lnTo>
                  <a:lnTo>
                    <a:pt x="12108405" y="4102695"/>
                  </a:lnTo>
                  <a:close/>
                  <a:moveTo>
                    <a:pt x="12004020" y="538105"/>
                  </a:moveTo>
                  <a:lnTo>
                    <a:pt x="12022309" y="529401"/>
                  </a:lnTo>
                  <a:lnTo>
                    <a:pt x="12022309" y="4143673"/>
                  </a:lnTo>
                  <a:lnTo>
                    <a:pt x="12004020" y="4152376"/>
                  </a:lnTo>
                  <a:close/>
                  <a:moveTo>
                    <a:pt x="11899640" y="587785"/>
                  </a:moveTo>
                  <a:lnTo>
                    <a:pt x="11917927" y="579081"/>
                  </a:lnTo>
                  <a:lnTo>
                    <a:pt x="11917926" y="4193353"/>
                  </a:lnTo>
                  <a:lnTo>
                    <a:pt x="11899639" y="4202057"/>
                  </a:lnTo>
                  <a:close/>
                  <a:moveTo>
                    <a:pt x="11795257" y="637466"/>
                  </a:moveTo>
                  <a:lnTo>
                    <a:pt x="11813544" y="628762"/>
                  </a:lnTo>
                  <a:lnTo>
                    <a:pt x="11813543" y="4243034"/>
                  </a:lnTo>
                  <a:lnTo>
                    <a:pt x="11795256" y="4251738"/>
                  </a:lnTo>
                  <a:close/>
                  <a:moveTo>
                    <a:pt x="11690873" y="687147"/>
                  </a:moveTo>
                  <a:lnTo>
                    <a:pt x="11709162" y="678443"/>
                  </a:lnTo>
                  <a:lnTo>
                    <a:pt x="11709160" y="4292715"/>
                  </a:lnTo>
                  <a:lnTo>
                    <a:pt x="11690872" y="4301419"/>
                  </a:lnTo>
                  <a:close/>
                  <a:moveTo>
                    <a:pt x="11586490" y="736828"/>
                  </a:moveTo>
                  <a:lnTo>
                    <a:pt x="11604778" y="728124"/>
                  </a:lnTo>
                  <a:lnTo>
                    <a:pt x="11604777" y="4342396"/>
                  </a:lnTo>
                  <a:lnTo>
                    <a:pt x="11586489" y="4351100"/>
                  </a:lnTo>
                  <a:close/>
                  <a:moveTo>
                    <a:pt x="11482107" y="786508"/>
                  </a:moveTo>
                  <a:lnTo>
                    <a:pt x="11500396" y="777804"/>
                  </a:lnTo>
                  <a:lnTo>
                    <a:pt x="11500394" y="4392076"/>
                  </a:lnTo>
                  <a:lnTo>
                    <a:pt x="11482107" y="4400780"/>
                  </a:lnTo>
                  <a:close/>
                  <a:moveTo>
                    <a:pt x="11377724" y="836190"/>
                  </a:moveTo>
                  <a:lnTo>
                    <a:pt x="11396013" y="827485"/>
                  </a:lnTo>
                  <a:lnTo>
                    <a:pt x="11396011" y="4441757"/>
                  </a:lnTo>
                  <a:lnTo>
                    <a:pt x="11377723" y="4450461"/>
                  </a:lnTo>
                  <a:close/>
                  <a:moveTo>
                    <a:pt x="11273343" y="885869"/>
                  </a:moveTo>
                  <a:lnTo>
                    <a:pt x="11291630" y="877166"/>
                  </a:lnTo>
                  <a:lnTo>
                    <a:pt x="11291629" y="4491437"/>
                  </a:lnTo>
                  <a:lnTo>
                    <a:pt x="11273341" y="4500142"/>
                  </a:lnTo>
                  <a:close/>
                  <a:moveTo>
                    <a:pt x="11168960" y="935551"/>
                  </a:moveTo>
                  <a:lnTo>
                    <a:pt x="11187248" y="926846"/>
                  </a:lnTo>
                  <a:lnTo>
                    <a:pt x="11187246" y="4541118"/>
                  </a:lnTo>
                  <a:lnTo>
                    <a:pt x="11168958" y="4549822"/>
                  </a:lnTo>
                  <a:close/>
                  <a:moveTo>
                    <a:pt x="11064577" y="985231"/>
                  </a:moveTo>
                  <a:lnTo>
                    <a:pt x="11082865" y="976527"/>
                  </a:lnTo>
                  <a:lnTo>
                    <a:pt x="11082863" y="4590799"/>
                  </a:lnTo>
                  <a:lnTo>
                    <a:pt x="11064575" y="4599503"/>
                  </a:lnTo>
                  <a:close/>
                  <a:moveTo>
                    <a:pt x="10960193" y="1034912"/>
                  </a:moveTo>
                  <a:lnTo>
                    <a:pt x="10978481" y="1026208"/>
                  </a:lnTo>
                  <a:lnTo>
                    <a:pt x="10978480" y="4640480"/>
                  </a:lnTo>
                  <a:lnTo>
                    <a:pt x="10960192" y="4649184"/>
                  </a:lnTo>
                  <a:close/>
                  <a:moveTo>
                    <a:pt x="10855811" y="1084593"/>
                  </a:moveTo>
                  <a:lnTo>
                    <a:pt x="10874098" y="1075889"/>
                  </a:lnTo>
                  <a:lnTo>
                    <a:pt x="10874096" y="4690161"/>
                  </a:lnTo>
                  <a:lnTo>
                    <a:pt x="10855809" y="4698865"/>
                  </a:lnTo>
                  <a:close/>
                  <a:moveTo>
                    <a:pt x="10751429" y="1134273"/>
                  </a:moveTo>
                  <a:lnTo>
                    <a:pt x="10769716" y="1125569"/>
                  </a:lnTo>
                  <a:lnTo>
                    <a:pt x="10769714" y="4739842"/>
                  </a:lnTo>
                  <a:lnTo>
                    <a:pt x="10751427" y="4748546"/>
                  </a:lnTo>
                  <a:close/>
                  <a:moveTo>
                    <a:pt x="10647045" y="1183954"/>
                  </a:moveTo>
                  <a:lnTo>
                    <a:pt x="10665333" y="1175250"/>
                  </a:lnTo>
                  <a:lnTo>
                    <a:pt x="10665330" y="4789523"/>
                  </a:lnTo>
                  <a:lnTo>
                    <a:pt x="10647043" y="4798227"/>
                  </a:lnTo>
                  <a:close/>
                  <a:moveTo>
                    <a:pt x="10542662" y="1233635"/>
                  </a:moveTo>
                  <a:lnTo>
                    <a:pt x="10560950" y="1224931"/>
                  </a:lnTo>
                  <a:lnTo>
                    <a:pt x="10560947" y="4839203"/>
                  </a:lnTo>
                  <a:lnTo>
                    <a:pt x="10542660" y="4847907"/>
                  </a:lnTo>
                  <a:close/>
                  <a:moveTo>
                    <a:pt x="10438279" y="1283316"/>
                  </a:moveTo>
                  <a:lnTo>
                    <a:pt x="10456567" y="1274612"/>
                  </a:lnTo>
                  <a:lnTo>
                    <a:pt x="10456565" y="4888884"/>
                  </a:lnTo>
                  <a:lnTo>
                    <a:pt x="10438277" y="4897588"/>
                  </a:lnTo>
                  <a:close/>
                  <a:moveTo>
                    <a:pt x="10333896" y="1332997"/>
                  </a:moveTo>
                  <a:lnTo>
                    <a:pt x="10352184" y="1324292"/>
                  </a:lnTo>
                  <a:lnTo>
                    <a:pt x="10352182" y="4938565"/>
                  </a:lnTo>
                  <a:lnTo>
                    <a:pt x="10333893" y="4947269"/>
                  </a:lnTo>
                  <a:close/>
                  <a:moveTo>
                    <a:pt x="10229514" y="1382677"/>
                  </a:moveTo>
                  <a:lnTo>
                    <a:pt x="10247800" y="1373974"/>
                  </a:lnTo>
                  <a:lnTo>
                    <a:pt x="10247798" y="4988246"/>
                  </a:lnTo>
                  <a:lnTo>
                    <a:pt x="10229515" y="4996948"/>
                  </a:lnTo>
                  <a:close/>
                  <a:moveTo>
                    <a:pt x="10125130" y="1432358"/>
                  </a:moveTo>
                  <a:lnTo>
                    <a:pt x="10143418" y="1423654"/>
                  </a:lnTo>
                  <a:lnTo>
                    <a:pt x="10143419" y="5037925"/>
                  </a:lnTo>
                  <a:lnTo>
                    <a:pt x="10125131" y="5046629"/>
                  </a:lnTo>
                  <a:close/>
                  <a:moveTo>
                    <a:pt x="10020747" y="1482039"/>
                  </a:moveTo>
                  <a:lnTo>
                    <a:pt x="10039036" y="1473335"/>
                  </a:lnTo>
                  <a:lnTo>
                    <a:pt x="10039037" y="5087606"/>
                  </a:lnTo>
                  <a:lnTo>
                    <a:pt x="10020749" y="5096310"/>
                  </a:lnTo>
                  <a:close/>
                  <a:moveTo>
                    <a:pt x="9916365" y="1531719"/>
                  </a:moveTo>
                  <a:lnTo>
                    <a:pt x="9934652" y="1523016"/>
                  </a:lnTo>
                  <a:lnTo>
                    <a:pt x="9934654" y="5137287"/>
                  </a:lnTo>
                  <a:lnTo>
                    <a:pt x="9916366" y="5145990"/>
                  </a:lnTo>
                  <a:close/>
                  <a:moveTo>
                    <a:pt x="9811983" y="1581400"/>
                  </a:moveTo>
                  <a:lnTo>
                    <a:pt x="9830269" y="1572697"/>
                  </a:lnTo>
                  <a:lnTo>
                    <a:pt x="9830271" y="5186967"/>
                  </a:lnTo>
                  <a:lnTo>
                    <a:pt x="9811984" y="5195671"/>
                  </a:lnTo>
                  <a:close/>
                  <a:moveTo>
                    <a:pt x="9707598" y="1631082"/>
                  </a:moveTo>
                  <a:lnTo>
                    <a:pt x="9725887" y="1622377"/>
                  </a:lnTo>
                  <a:lnTo>
                    <a:pt x="9725889" y="5236648"/>
                  </a:lnTo>
                  <a:lnTo>
                    <a:pt x="9707600" y="5245352"/>
                  </a:lnTo>
                  <a:close/>
                  <a:moveTo>
                    <a:pt x="9603215" y="1680763"/>
                  </a:moveTo>
                  <a:lnTo>
                    <a:pt x="9621503" y="1672058"/>
                  </a:lnTo>
                  <a:lnTo>
                    <a:pt x="9621505" y="5286329"/>
                  </a:lnTo>
                  <a:lnTo>
                    <a:pt x="9603217" y="5295033"/>
                  </a:lnTo>
                  <a:close/>
                  <a:moveTo>
                    <a:pt x="9498833" y="1730443"/>
                  </a:moveTo>
                  <a:lnTo>
                    <a:pt x="9517120" y="1721739"/>
                  </a:lnTo>
                  <a:lnTo>
                    <a:pt x="9517122" y="5336010"/>
                  </a:lnTo>
                  <a:lnTo>
                    <a:pt x="9498834" y="5344714"/>
                  </a:lnTo>
                  <a:close/>
                  <a:moveTo>
                    <a:pt x="9394450" y="1780124"/>
                  </a:moveTo>
                  <a:lnTo>
                    <a:pt x="9412739" y="1771419"/>
                  </a:lnTo>
                  <a:lnTo>
                    <a:pt x="9412740" y="5385690"/>
                  </a:lnTo>
                  <a:lnTo>
                    <a:pt x="9394451" y="5394395"/>
                  </a:lnTo>
                  <a:close/>
                  <a:moveTo>
                    <a:pt x="9290069" y="1829803"/>
                  </a:moveTo>
                  <a:lnTo>
                    <a:pt x="9308356" y="1821100"/>
                  </a:lnTo>
                  <a:lnTo>
                    <a:pt x="9308357" y="5435371"/>
                  </a:lnTo>
                  <a:lnTo>
                    <a:pt x="9290070" y="5444074"/>
                  </a:lnTo>
                  <a:close/>
                  <a:moveTo>
                    <a:pt x="9185686" y="1879485"/>
                  </a:moveTo>
                  <a:lnTo>
                    <a:pt x="9203975" y="1870780"/>
                  </a:lnTo>
                  <a:lnTo>
                    <a:pt x="9203976" y="5485051"/>
                  </a:lnTo>
                  <a:lnTo>
                    <a:pt x="9185687" y="5493755"/>
                  </a:lnTo>
                  <a:close/>
                  <a:moveTo>
                    <a:pt x="9081301" y="1929166"/>
                  </a:moveTo>
                  <a:lnTo>
                    <a:pt x="9099593" y="1920460"/>
                  </a:lnTo>
                  <a:lnTo>
                    <a:pt x="9099592" y="5534732"/>
                  </a:lnTo>
                  <a:lnTo>
                    <a:pt x="9081303" y="5543437"/>
                  </a:lnTo>
                  <a:close/>
                  <a:moveTo>
                    <a:pt x="8976920" y="1978846"/>
                  </a:moveTo>
                  <a:lnTo>
                    <a:pt x="8995208" y="1970142"/>
                  </a:lnTo>
                  <a:lnTo>
                    <a:pt x="8995209" y="5584413"/>
                  </a:lnTo>
                  <a:lnTo>
                    <a:pt x="8976921" y="5593117"/>
                  </a:lnTo>
                  <a:close/>
                  <a:moveTo>
                    <a:pt x="8872537" y="2028527"/>
                  </a:moveTo>
                  <a:lnTo>
                    <a:pt x="8890825" y="2019823"/>
                  </a:lnTo>
                  <a:lnTo>
                    <a:pt x="8890826" y="5634094"/>
                  </a:lnTo>
                  <a:lnTo>
                    <a:pt x="8872538" y="5642798"/>
                  </a:lnTo>
                  <a:close/>
                  <a:moveTo>
                    <a:pt x="8768154" y="2078208"/>
                  </a:moveTo>
                  <a:lnTo>
                    <a:pt x="8786441" y="2069504"/>
                  </a:lnTo>
                  <a:lnTo>
                    <a:pt x="8786443" y="5683774"/>
                  </a:lnTo>
                  <a:lnTo>
                    <a:pt x="8768155" y="5692479"/>
                  </a:lnTo>
                  <a:close/>
                  <a:moveTo>
                    <a:pt x="8663770" y="2127889"/>
                  </a:moveTo>
                  <a:lnTo>
                    <a:pt x="8682058" y="2119185"/>
                  </a:lnTo>
                  <a:lnTo>
                    <a:pt x="8682060" y="5733455"/>
                  </a:lnTo>
                  <a:lnTo>
                    <a:pt x="8663771" y="5742159"/>
                  </a:lnTo>
                  <a:close/>
                  <a:moveTo>
                    <a:pt x="8559387" y="2177570"/>
                  </a:moveTo>
                  <a:lnTo>
                    <a:pt x="8577674" y="2168866"/>
                  </a:lnTo>
                  <a:lnTo>
                    <a:pt x="8577676" y="5783137"/>
                  </a:lnTo>
                  <a:lnTo>
                    <a:pt x="8559389" y="5791840"/>
                  </a:lnTo>
                  <a:close/>
                  <a:moveTo>
                    <a:pt x="8455005" y="2227250"/>
                  </a:moveTo>
                  <a:lnTo>
                    <a:pt x="8473294" y="2218546"/>
                  </a:lnTo>
                  <a:lnTo>
                    <a:pt x="8473294" y="5832817"/>
                  </a:lnTo>
                  <a:lnTo>
                    <a:pt x="8455006" y="5841521"/>
                  </a:lnTo>
                  <a:close/>
                  <a:moveTo>
                    <a:pt x="8350622" y="2276931"/>
                  </a:moveTo>
                  <a:lnTo>
                    <a:pt x="8368908" y="2268228"/>
                  </a:lnTo>
                  <a:lnTo>
                    <a:pt x="8368910" y="5882498"/>
                  </a:lnTo>
                  <a:lnTo>
                    <a:pt x="8350623" y="5891202"/>
                  </a:lnTo>
                  <a:close/>
                  <a:moveTo>
                    <a:pt x="8246239" y="2326612"/>
                  </a:moveTo>
                  <a:lnTo>
                    <a:pt x="8264525" y="2317908"/>
                  </a:lnTo>
                  <a:lnTo>
                    <a:pt x="8264527" y="5932179"/>
                  </a:lnTo>
                  <a:lnTo>
                    <a:pt x="8246240" y="5940883"/>
                  </a:lnTo>
                  <a:close/>
                  <a:moveTo>
                    <a:pt x="8141858" y="2376292"/>
                  </a:moveTo>
                  <a:lnTo>
                    <a:pt x="8160140" y="2367590"/>
                  </a:lnTo>
                  <a:lnTo>
                    <a:pt x="8160143" y="5981860"/>
                  </a:lnTo>
                  <a:lnTo>
                    <a:pt x="8141858" y="5990563"/>
                  </a:lnTo>
                  <a:close/>
                  <a:moveTo>
                    <a:pt x="8037469" y="2425975"/>
                  </a:moveTo>
                  <a:lnTo>
                    <a:pt x="8055760" y="2417270"/>
                  </a:lnTo>
                  <a:lnTo>
                    <a:pt x="8055762" y="6031540"/>
                  </a:lnTo>
                  <a:lnTo>
                    <a:pt x="8037473" y="6040245"/>
                  </a:lnTo>
                  <a:close/>
                  <a:moveTo>
                    <a:pt x="7933087" y="2475656"/>
                  </a:moveTo>
                  <a:lnTo>
                    <a:pt x="7951374" y="2466952"/>
                  </a:lnTo>
                  <a:lnTo>
                    <a:pt x="7951377" y="6081222"/>
                  </a:lnTo>
                  <a:lnTo>
                    <a:pt x="7933090" y="6089925"/>
                  </a:lnTo>
                  <a:close/>
                  <a:moveTo>
                    <a:pt x="7828707" y="2525335"/>
                  </a:moveTo>
                  <a:lnTo>
                    <a:pt x="7846993" y="2516632"/>
                  </a:lnTo>
                  <a:lnTo>
                    <a:pt x="7846996" y="6130902"/>
                  </a:lnTo>
                  <a:lnTo>
                    <a:pt x="7828709" y="6139605"/>
                  </a:lnTo>
                  <a:close/>
                  <a:moveTo>
                    <a:pt x="7724324" y="2575016"/>
                  </a:moveTo>
                  <a:lnTo>
                    <a:pt x="7742613" y="2566311"/>
                  </a:lnTo>
                  <a:lnTo>
                    <a:pt x="7742614" y="6180582"/>
                  </a:lnTo>
                  <a:lnTo>
                    <a:pt x="7724326" y="6189287"/>
                  </a:lnTo>
                  <a:close/>
                  <a:moveTo>
                    <a:pt x="7619943" y="2624696"/>
                  </a:moveTo>
                  <a:lnTo>
                    <a:pt x="7638229" y="2615993"/>
                  </a:lnTo>
                  <a:lnTo>
                    <a:pt x="7638230" y="6230263"/>
                  </a:lnTo>
                  <a:lnTo>
                    <a:pt x="7619943" y="6238967"/>
                  </a:lnTo>
                  <a:close/>
                  <a:moveTo>
                    <a:pt x="7515558" y="2674377"/>
                  </a:moveTo>
                  <a:lnTo>
                    <a:pt x="7533845" y="2665674"/>
                  </a:lnTo>
                  <a:lnTo>
                    <a:pt x="7533847" y="6279944"/>
                  </a:lnTo>
                  <a:lnTo>
                    <a:pt x="7515560" y="6288648"/>
                  </a:lnTo>
                  <a:close/>
                  <a:moveTo>
                    <a:pt x="7411176" y="2724058"/>
                  </a:moveTo>
                  <a:lnTo>
                    <a:pt x="7429463" y="2715354"/>
                  </a:lnTo>
                  <a:lnTo>
                    <a:pt x="7429465" y="6329624"/>
                  </a:lnTo>
                  <a:lnTo>
                    <a:pt x="7411177" y="6338328"/>
                  </a:lnTo>
                  <a:close/>
                  <a:moveTo>
                    <a:pt x="7306794" y="2773738"/>
                  </a:moveTo>
                  <a:lnTo>
                    <a:pt x="7325081" y="2765035"/>
                  </a:lnTo>
                  <a:lnTo>
                    <a:pt x="7325082" y="6379305"/>
                  </a:lnTo>
                  <a:lnTo>
                    <a:pt x="7306795" y="6388009"/>
                  </a:lnTo>
                  <a:close/>
                  <a:moveTo>
                    <a:pt x="7202409" y="2823420"/>
                  </a:moveTo>
                  <a:lnTo>
                    <a:pt x="7220699" y="2814715"/>
                  </a:lnTo>
                  <a:lnTo>
                    <a:pt x="7220700" y="6428986"/>
                  </a:lnTo>
                  <a:lnTo>
                    <a:pt x="7202411" y="6437690"/>
                  </a:lnTo>
                  <a:close/>
                  <a:moveTo>
                    <a:pt x="7098029" y="2873099"/>
                  </a:moveTo>
                  <a:lnTo>
                    <a:pt x="7116315" y="2864396"/>
                  </a:lnTo>
                  <a:lnTo>
                    <a:pt x="7116317" y="6478667"/>
                  </a:lnTo>
                  <a:lnTo>
                    <a:pt x="7098030" y="6487370"/>
                  </a:lnTo>
                  <a:close/>
                  <a:moveTo>
                    <a:pt x="6993643" y="2922781"/>
                  </a:moveTo>
                  <a:lnTo>
                    <a:pt x="7011933" y="2914077"/>
                  </a:lnTo>
                  <a:lnTo>
                    <a:pt x="7011934" y="6528347"/>
                  </a:lnTo>
                  <a:lnTo>
                    <a:pt x="6993645" y="6537052"/>
                  </a:lnTo>
                  <a:close/>
                  <a:moveTo>
                    <a:pt x="6889261" y="2972462"/>
                  </a:moveTo>
                  <a:lnTo>
                    <a:pt x="6907549" y="2963758"/>
                  </a:lnTo>
                  <a:lnTo>
                    <a:pt x="6907551" y="6578029"/>
                  </a:lnTo>
                  <a:lnTo>
                    <a:pt x="6889263" y="6586732"/>
                  </a:lnTo>
                  <a:close/>
                  <a:moveTo>
                    <a:pt x="6784880" y="3022142"/>
                  </a:moveTo>
                  <a:lnTo>
                    <a:pt x="6803168" y="3013438"/>
                  </a:lnTo>
                  <a:lnTo>
                    <a:pt x="6803168" y="6627709"/>
                  </a:lnTo>
                  <a:lnTo>
                    <a:pt x="6784880" y="6636413"/>
                  </a:lnTo>
                  <a:close/>
                  <a:moveTo>
                    <a:pt x="6680497" y="3071823"/>
                  </a:moveTo>
                  <a:lnTo>
                    <a:pt x="6698785" y="3063119"/>
                  </a:lnTo>
                  <a:lnTo>
                    <a:pt x="6698785" y="6677389"/>
                  </a:lnTo>
                  <a:lnTo>
                    <a:pt x="6680497" y="6686094"/>
                  </a:lnTo>
                  <a:close/>
                  <a:moveTo>
                    <a:pt x="6576114" y="3121503"/>
                  </a:moveTo>
                  <a:lnTo>
                    <a:pt x="6594402" y="3112799"/>
                  </a:lnTo>
                  <a:lnTo>
                    <a:pt x="6594403" y="6727071"/>
                  </a:lnTo>
                  <a:lnTo>
                    <a:pt x="6576115" y="6735774"/>
                  </a:lnTo>
                  <a:close/>
                  <a:moveTo>
                    <a:pt x="6471731" y="3171184"/>
                  </a:moveTo>
                  <a:lnTo>
                    <a:pt x="6490019" y="3162480"/>
                  </a:lnTo>
                  <a:lnTo>
                    <a:pt x="6490020" y="6776751"/>
                  </a:lnTo>
                  <a:lnTo>
                    <a:pt x="6471732" y="6785455"/>
                  </a:lnTo>
                  <a:close/>
                  <a:moveTo>
                    <a:pt x="6367347" y="3220865"/>
                  </a:moveTo>
                  <a:lnTo>
                    <a:pt x="6385636" y="3212161"/>
                  </a:lnTo>
                  <a:lnTo>
                    <a:pt x="6385637" y="6826432"/>
                  </a:lnTo>
                  <a:lnTo>
                    <a:pt x="6367349" y="6835136"/>
                  </a:lnTo>
                  <a:close/>
                  <a:moveTo>
                    <a:pt x="6262965" y="3270546"/>
                  </a:moveTo>
                  <a:lnTo>
                    <a:pt x="6281253" y="3261842"/>
                  </a:lnTo>
                  <a:lnTo>
                    <a:pt x="6281254" y="6876112"/>
                  </a:lnTo>
                  <a:lnTo>
                    <a:pt x="6262966" y="6884817"/>
                  </a:lnTo>
                  <a:close/>
                  <a:moveTo>
                    <a:pt x="6158582" y="3320227"/>
                  </a:moveTo>
                  <a:lnTo>
                    <a:pt x="6176870" y="3311523"/>
                  </a:lnTo>
                  <a:lnTo>
                    <a:pt x="6176871" y="6925793"/>
                  </a:lnTo>
                  <a:lnTo>
                    <a:pt x="6158583" y="6934497"/>
                  </a:lnTo>
                  <a:close/>
                  <a:moveTo>
                    <a:pt x="6054199" y="3369907"/>
                  </a:moveTo>
                  <a:lnTo>
                    <a:pt x="6072487" y="3361203"/>
                  </a:lnTo>
                  <a:lnTo>
                    <a:pt x="6072488" y="6975474"/>
                  </a:lnTo>
                  <a:lnTo>
                    <a:pt x="6054200" y="6984178"/>
                  </a:lnTo>
                  <a:close/>
                  <a:moveTo>
                    <a:pt x="5949816" y="3419588"/>
                  </a:moveTo>
                  <a:lnTo>
                    <a:pt x="5968104" y="3410884"/>
                  </a:lnTo>
                  <a:lnTo>
                    <a:pt x="5968105" y="7025155"/>
                  </a:lnTo>
                  <a:lnTo>
                    <a:pt x="5949817" y="7033859"/>
                  </a:lnTo>
                  <a:close/>
                  <a:moveTo>
                    <a:pt x="5845433" y="3469269"/>
                  </a:moveTo>
                  <a:lnTo>
                    <a:pt x="5863721" y="3460565"/>
                  </a:lnTo>
                  <a:lnTo>
                    <a:pt x="5863722" y="7074836"/>
                  </a:lnTo>
                  <a:lnTo>
                    <a:pt x="5845435" y="7083539"/>
                  </a:lnTo>
                  <a:close/>
                  <a:moveTo>
                    <a:pt x="5741050" y="3518950"/>
                  </a:moveTo>
                  <a:lnTo>
                    <a:pt x="5759338" y="3510246"/>
                  </a:lnTo>
                  <a:lnTo>
                    <a:pt x="5759340" y="7124516"/>
                  </a:lnTo>
                  <a:lnTo>
                    <a:pt x="5741052" y="7133220"/>
                  </a:lnTo>
                  <a:close/>
                  <a:moveTo>
                    <a:pt x="5636667" y="3568631"/>
                  </a:moveTo>
                  <a:lnTo>
                    <a:pt x="5654955" y="3559927"/>
                  </a:lnTo>
                  <a:lnTo>
                    <a:pt x="5654957" y="7174197"/>
                  </a:lnTo>
                  <a:lnTo>
                    <a:pt x="5636669" y="7182901"/>
                  </a:lnTo>
                  <a:close/>
                  <a:moveTo>
                    <a:pt x="5532284" y="3618312"/>
                  </a:moveTo>
                  <a:lnTo>
                    <a:pt x="5550571" y="3609608"/>
                  </a:lnTo>
                  <a:lnTo>
                    <a:pt x="5550573" y="7223878"/>
                  </a:lnTo>
                  <a:lnTo>
                    <a:pt x="5532286" y="7232582"/>
                  </a:lnTo>
                  <a:close/>
                  <a:moveTo>
                    <a:pt x="5427901" y="3667992"/>
                  </a:moveTo>
                  <a:lnTo>
                    <a:pt x="5446189" y="3659288"/>
                  </a:lnTo>
                  <a:lnTo>
                    <a:pt x="5446191" y="7273559"/>
                  </a:lnTo>
                  <a:lnTo>
                    <a:pt x="5427903" y="7282263"/>
                  </a:lnTo>
                  <a:close/>
                  <a:moveTo>
                    <a:pt x="5323517" y="3717674"/>
                  </a:moveTo>
                  <a:lnTo>
                    <a:pt x="5341806" y="3708969"/>
                  </a:lnTo>
                  <a:lnTo>
                    <a:pt x="5341808" y="7323240"/>
                  </a:lnTo>
                  <a:lnTo>
                    <a:pt x="5323520" y="7331944"/>
                  </a:lnTo>
                  <a:close/>
                  <a:moveTo>
                    <a:pt x="5219134" y="3767355"/>
                  </a:moveTo>
                  <a:lnTo>
                    <a:pt x="5237422" y="3758650"/>
                  </a:lnTo>
                  <a:lnTo>
                    <a:pt x="5237425" y="7372920"/>
                  </a:lnTo>
                  <a:lnTo>
                    <a:pt x="5219137" y="7381625"/>
                  </a:lnTo>
                  <a:close/>
                  <a:moveTo>
                    <a:pt x="5114752" y="3817035"/>
                  </a:moveTo>
                  <a:lnTo>
                    <a:pt x="5133040" y="3808331"/>
                  </a:lnTo>
                  <a:lnTo>
                    <a:pt x="5133042" y="7422601"/>
                  </a:lnTo>
                  <a:lnTo>
                    <a:pt x="5114755" y="7431305"/>
                  </a:lnTo>
                  <a:close/>
                  <a:moveTo>
                    <a:pt x="5010369" y="3866716"/>
                  </a:moveTo>
                  <a:lnTo>
                    <a:pt x="5028657" y="3858012"/>
                  </a:lnTo>
                  <a:lnTo>
                    <a:pt x="5028659" y="7472282"/>
                  </a:lnTo>
                  <a:lnTo>
                    <a:pt x="5010371" y="7480986"/>
                  </a:lnTo>
                  <a:close/>
                  <a:moveTo>
                    <a:pt x="4905986" y="3916397"/>
                  </a:moveTo>
                  <a:lnTo>
                    <a:pt x="4924274" y="3907693"/>
                  </a:lnTo>
                  <a:lnTo>
                    <a:pt x="4924276" y="7521963"/>
                  </a:lnTo>
                  <a:lnTo>
                    <a:pt x="4905988" y="7530667"/>
                  </a:lnTo>
                  <a:close/>
                  <a:moveTo>
                    <a:pt x="4801604" y="3966077"/>
                  </a:moveTo>
                  <a:lnTo>
                    <a:pt x="4819891" y="3957373"/>
                  </a:lnTo>
                  <a:lnTo>
                    <a:pt x="4819894" y="7571643"/>
                  </a:lnTo>
                  <a:lnTo>
                    <a:pt x="4801606" y="7580347"/>
                  </a:lnTo>
                  <a:close/>
                  <a:moveTo>
                    <a:pt x="4697221" y="4015758"/>
                  </a:moveTo>
                  <a:lnTo>
                    <a:pt x="4715508" y="4007054"/>
                  </a:lnTo>
                  <a:lnTo>
                    <a:pt x="4715510" y="7621324"/>
                  </a:lnTo>
                  <a:lnTo>
                    <a:pt x="4697223" y="7630028"/>
                  </a:lnTo>
                  <a:close/>
                  <a:moveTo>
                    <a:pt x="4592837" y="4065439"/>
                  </a:moveTo>
                  <a:lnTo>
                    <a:pt x="4611126" y="4056735"/>
                  </a:lnTo>
                  <a:lnTo>
                    <a:pt x="4611128" y="7671005"/>
                  </a:lnTo>
                  <a:lnTo>
                    <a:pt x="4592840" y="7679709"/>
                  </a:lnTo>
                  <a:close/>
                  <a:moveTo>
                    <a:pt x="4488455" y="4115119"/>
                  </a:moveTo>
                  <a:lnTo>
                    <a:pt x="4506742" y="4106415"/>
                  </a:lnTo>
                  <a:lnTo>
                    <a:pt x="4506745" y="7720686"/>
                  </a:lnTo>
                  <a:lnTo>
                    <a:pt x="4488457" y="7729390"/>
                  </a:lnTo>
                  <a:close/>
                  <a:moveTo>
                    <a:pt x="4384071" y="4164801"/>
                  </a:moveTo>
                  <a:lnTo>
                    <a:pt x="4402359" y="4156096"/>
                  </a:lnTo>
                  <a:lnTo>
                    <a:pt x="4402362" y="7770366"/>
                  </a:lnTo>
                  <a:lnTo>
                    <a:pt x="4384074" y="7779071"/>
                  </a:lnTo>
                  <a:close/>
                  <a:moveTo>
                    <a:pt x="4279688" y="4214482"/>
                  </a:moveTo>
                  <a:lnTo>
                    <a:pt x="4297977" y="4205777"/>
                  </a:lnTo>
                  <a:lnTo>
                    <a:pt x="4297979" y="7820047"/>
                  </a:lnTo>
                  <a:lnTo>
                    <a:pt x="4279690" y="7828752"/>
                  </a:lnTo>
                  <a:close/>
                  <a:moveTo>
                    <a:pt x="4175305" y="4264162"/>
                  </a:moveTo>
                  <a:lnTo>
                    <a:pt x="4193593" y="4255458"/>
                  </a:lnTo>
                  <a:lnTo>
                    <a:pt x="4193596" y="7869728"/>
                  </a:lnTo>
                  <a:lnTo>
                    <a:pt x="4175308" y="7878432"/>
                  </a:lnTo>
                  <a:close/>
                  <a:moveTo>
                    <a:pt x="4070922" y="4313843"/>
                  </a:moveTo>
                  <a:lnTo>
                    <a:pt x="4089210" y="4305139"/>
                  </a:lnTo>
                  <a:lnTo>
                    <a:pt x="4089213" y="7919409"/>
                  </a:lnTo>
                  <a:lnTo>
                    <a:pt x="4070925" y="7928113"/>
                  </a:lnTo>
                  <a:close/>
                  <a:moveTo>
                    <a:pt x="3966539" y="4363524"/>
                  </a:moveTo>
                  <a:lnTo>
                    <a:pt x="3984827" y="4354820"/>
                  </a:lnTo>
                  <a:lnTo>
                    <a:pt x="3984830" y="7969090"/>
                  </a:lnTo>
                  <a:lnTo>
                    <a:pt x="3966542" y="7977794"/>
                  </a:lnTo>
                  <a:close/>
                  <a:moveTo>
                    <a:pt x="3862158" y="4413204"/>
                  </a:moveTo>
                  <a:lnTo>
                    <a:pt x="3880445" y="4404500"/>
                  </a:lnTo>
                  <a:lnTo>
                    <a:pt x="3880448" y="8018770"/>
                  </a:lnTo>
                  <a:lnTo>
                    <a:pt x="3862160" y="8027474"/>
                  </a:lnTo>
                  <a:close/>
                  <a:moveTo>
                    <a:pt x="3757789" y="4462878"/>
                  </a:moveTo>
                  <a:lnTo>
                    <a:pt x="3776063" y="4454181"/>
                  </a:lnTo>
                  <a:lnTo>
                    <a:pt x="3776065" y="8068451"/>
                  </a:lnTo>
                  <a:lnTo>
                    <a:pt x="3757783" y="8077152"/>
                  </a:lnTo>
                  <a:close/>
                  <a:moveTo>
                    <a:pt x="3653406" y="4512559"/>
                  </a:moveTo>
                  <a:lnTo>
                    <a:pt x="3671694" y="4503855"/>
                  </a:lnTo>
                  <a:lnTo>
                    <a:pt x="3671688" y="8118129"/>
                  </a:lnTo>
                  <a:lnTo>
                    <a:pt x="3653400" y="8126833"/>
                  </a:lnTo>
                  <a:close/>
                  <a:moveTo>
                    <a:pt x="3549024" y="4562239"/>
                  </a:moveTo>
                  <a:lnTo>
                    <a:pt x="3567312" y="4553535"/>
                  </a:lnTo>
                  <a:lnTo>
                    <a:pt x="3567305" y="8167810"/>
                  </a:lnTo>
                  <a:lnTo>
                    <a:pt x="3549017" y="8176514"/>
                  </a:lnTo>
                  <a:close/>
                  <a:moveTo>
                    <a:pt x="3444641" y="4611920"/>
                  </a:moveTo>
                  <a:lnTo>
                    <a:pt x="3462929" y="4603216"/>
                  </a:lnTo>
                  <a:lnTo>
                    <a:pt x="3462922" y="8217490"/>
                  </a:lnTo>
                  <a:lnTo>
                    <a:pt x="3444634" y="8226194"/>
                  </a:lnTo>
                  <a:close/>
                  <a:moveTo>
                    <a:pt x="3340258" y="4661601"/>
                  </a:moveTo>
                  <a:lnTo>
                    <a:pt x="3358545" y="4652897"/>
                  </a:lnTo>
                  <a:lnTo>
                    <a:pt x="3358539" y="8267171"/>
                  </a:lnTo>
                  <a:lnTo>
                    <a:pt x="3340251" y="8275875"/>
                  </a:lnTo>
                  <a:close/>
                  <a:moveTo>
                    <a:pt x="3235875" y="4711282"/>
                  </a:moveTo>
                  <a:lnTo>
                    <a:pt x="3254162" y="4702578"/>
                  </a:lnTo>
                  <a:lnTo>
                    <a:pt x="3254156" y="8316852"/>
                  </a:lnTo>
                  <a:lnTo>
                    <a:pt x="3235868" y="8325556"/>
                  </a:lnTo>
                  <a:close/>
                  <a:moveTo>
                    <a:pt x="3131492" y="4760962"/>
                  </a:moveTo>
                  <a:lnTo>
                    <a:pt x="3149780" y="4752258"/>
                  </a:lnTo>
                  <a:lnTo>
                    <a:pt x="3149773" y="8366533"/>
                  </a:lnTo>
                  <a:lnTo>
                    <a:pt x="3131485" y="8375237"/>
                  </a:lnTo>
                  <a:close/>
                  <a:moveTo>
                    <a:pt x="3027109" y="4810643"/>
                  </a:moveTo>
                  <a:lnTo>
                    <a:pt x="3045397" y="4801939"/>
                  </a:lnTo>
                  <a:lnTo>
                    <a:pt x="3045390" y="8416213"/>
                  </a:lnTo>
                  <a:lnTo>
                    <a:pt x="3027102" y="8424918"/>
                  </a:lnTo>
                  <a:close/>
                  <a:moveTo>
                    <a:pt x="2922727" y="4860324"/>
                  </a:moveTo>
                  <a:lnTo>
                    <a:pt x="2941015" y="4851620"/>
                  </a:lnTo>
                  <a:lnTo>
                    <a:pt x="2941008" y="8465894"/>
                  </a:lnTo>
                  <a:lnTo>
                    <a:pt x="2922720" y="8474598"/>
                  </a:lnTo>
                  <a:close/>
                  <a:moveTo>
                    <a:pt x="2818342" y="4910005"/>
                  </a:moveTo>
                  <a:lnTo>
                    <a:pt x="2836630" y="4901301"/>
                  </a:lnTo>
                  <a:lnTo>
                    <a:pt x="2836625" y="8515575"/>
                  </a:lnTo>
                  <a:lnTo>
                    <a:pt x="2818336" y="8524279"/>
                  </a:lnTo>
                  <a:close/>
                  <a:moveTo>
                    <a:pt x="2713959" y="4959686"/>
                  </a:moveTo>
                  <a:lnTo>
                    <a:pt x="2732247" y="4950982"/>
                  </a:lnTo>
                  <a:lnTo>
                    <a:pt x="2732241" y="8565256"/>
                  </a:lnTo>
                  <a:lnTo>
                    <a:pt x="2713953" y="8573960"/>
                  </a:lnTo>
                  <a:close/>
                  <a:moveTo>
                    <a:pt x="2609576" y="5009367"/>
                  </a:moveTo>
                  <a:lnTo>
                    <a:pt x="2627864" y="5000663"/>
                  </a:lnTo>
                  <a:lnTo>
                    <a:pt x="2627859" y="8614937"/>
                  </a:lnTo>
                  <a:lnTo>
                    <a:pt x="2609570" y="8623641"/>
                  </a:lnTo>
                  <a:close/>
                  <a:moveTo>
                    <a:pt x="2505193" y="5059048"/>
                  </a:moveTo>
                  <a:lnTo>
                    <a:pt x="2523481" y="5050344"/>
                  </a:lnTo>
                  <a:lnTo>
                    <a:pt x="2523475" y="8664617"/>
                  </a:lnTo>
                  <a:lnTo>
                    <a:pt x="2505187" y="8673322"/>
                  </a:lnTo>
                  <a:close/>
                  <a:moveTo>
                    <a:pt x="2400811" y="5108728"/>
                  </a:moveTo>
                  <a:lnTo>
                    <a:pt x="2419099" y="5100024"/>
                  </a:lnTo>
                  <a:lnTo>
                    <a:pt x="2419093" y="8714298"/>
                  </a:lnTo>
                  <a:lnTo>
                    <a:pt x="2400805" y="8723002"/>
                  </a:lnTo>
                  <a:close/>
                  <a:moveTo>
                    <a:pt x="2296428" y="5158409"/>
                  </a:moveTo>
                  <a:lnTo>
                    <a:pt x="2314716" y="5149705"/>
                  </a:lnTo>
                  <a:lnTo>
                    <a:pt x="2314710" y="8763979"/>
                  </a:lnTo>
                  <a:lnTo>
                    <a:pt x="2296422" y="8772683"/>
                  </a:lnTo>
                  <a:close/>
                  <a:moveTo>
                    <a:pt x="2192045" y="5208090"/>
                  </a:moveTo>
                  <a:lnTo>
                    <a:pt x="2210333" y="5199386"/>
                  </a:lnTo>
                  <a:lnTo>
                    <a:pt x="2210328" y="8686961"/>
                  </a:lnTo>
                  <a:lnTo>
                    <a:pt x="2192040" y="8666825"/>
                  </a:lnTo>
                  <a:close/>
                  <a:moveTo>
                    <a:pt x="2087663" y="5257770"/>
                  </a:moveTo>
                  <a:lnTo>
                    <a:pt x="2105950" y="5249066"/>
                  </a:lnTo>
                  <a:lnTo>
                    <a:pt x="2105945" y="8572025"/>
                  </a:lnTo>
                  <a:lnTo>
                    <a:pt x="2087657" y="8551888"/>
                  </a:lnTo>
                  <a:close/>
                  <a:moveTo>
                    <a:pt x="1983280" y="5307451"/>
                  </a:moveTo>
                  <a:lnTo>
                    <a:pt x="2001567" y="5298747"/>
                  </a:lnTo>
                  <a:lnTo>
                    <a:pt x="2001562" y="8457089"/>
                  </a:lnTo>
                  <a:lnTo>
                    <a:pt x="1983274" y="8436952"/>
                  </a:lnTo>
                  <a:close/>
                  <a:moveTo>
                    <a:pt x="1878897" y="5357132"/>
                  </a:moveTo>
                  <a:lnTo>
                    <a:pt x="1897185" y="5348428"/>
                  </a:lnTo>
                  <a:lnTo>
                    <a:pt x="1897179" y="8342152"/>
                  </a:lnTo>
                  <a:lnTo>
                    <a:pt x="1878892" y="8322016"/>
                  </a:lnTo>
                  <a:close/>
                  <a:moveTo>
                    <a:pt x="1774514" y="5406812"/>
                  </a:moveTo>
                  <a:lnTo>
                    <a:pt x="1792802" y="5398108"/>
                  </a:lnTo>
                  <a:lnTo>
                    <a:pt x="1792797" y="8227216"/>
                  </a:lnTo>
                  <a:lnTo>
                    <a:pt x="1774509" y="8207079"/>
                  </a:lnTo>
                  <a:close/>
                  <a:moveTo>
                    <a:pt x="1670131" y="5456493"/>
                  </a:moveTo>
                  <a:lnTo>
                    <a:pt x="1688419" y="5447789"/>
                  </a:lnTo>
                  <a:lnTo>
                    <a:pt x="1688414" y="8112279"/>
                  </a:lnTo>
                  <a:lnTo>
                    <a:pt x="1670126" y="8092143"/>
                  </a:lnTo>
                  <a:close/>
                  <a:moveTo>
                    <a:pt x="1565748" y="5506174"/>
                  </a:moveTo>
                  <a:lnTo>
                    <a:pt x="1584036" y="5497470"/>
                  </a:lnTo>
                  <a:lnTo>
                    <a:pt x="1584031" y="7997343"/>
                  </a:lnTo>
                  <a:lnTo>
                    <a:pt x="1565743" y="7977206"/>
                  </a:lnTo>
                  <a:close/>
                  <a:moveTo>
                    <a:pt x="1461365" y="5555855"/>
                  </a:moveTo>
                  <a:lnTo>
                    <a:pt x="1479653" y="5547151"/>
                  </a:lnTo>
                  <a:lnTo>
                    <a:pt x="1479649" y="7882407"/>
                  </a:lnTo>
                  <a:lnTo>
                    <a:pt x="1461361" y="7862270"/>
                  </a:lnTo>
                  <a:close/>
                  <a:moveTo>
                    <a:pt x="1356983" y="5605535"/>
                  </a:moveTo>
                  <a:lnTo>
                    <a:pt x="1375271" y="5596831"/>
                  </a:lnTo>
                  <a:lnTo>
                    <a:pt x="1375267" y="7767471"/>
                  </a:lnTo>
                  <a:lnTo>
                    <a:pt x="1356979" y="7747334"/>
                  </a:lnTo>
                  <a:close/>
                  <a:moveTo>
                    <a:pt x="1252600" y="5655216"/>
                  </a:moveTo>
                  <a:lnTo>
                    <a:pt x="1270888" y="5646512"/>
                  </a:lnTo>
                  <a:lnTo>
                    <a:pt x="1270884" y="7652535"/>
                  </a:lnTo>
                  <a:lnTo>
                    <a:pt x="1252596" y="7632398"/>
                  </a:lnTo>
                  <a:close/>
                  <a:moveTo>
                    <a:pt x="1148208" y="5704901"/>
                  </a:moveTo>
                  <a:lnTo>
                    <a:pt x="1166497" y="5696197"/>
                  </a:lnTo>
                  <a:lnTo>
                    <a:pt x="1166488" y="7537583"/>
                  </a:lnTo>
                  <a:lnTo>
                    <a:pt x="1148199" y="7517446"/>
                  </a:lnTo>
                  <a:close/>
                  <a:moveTo>
                    <a:pt x="1043825" y="5754582"/>
                  </a:moveTo>
                  <a:lnTo>
                    <a:pt x="1062113" y="5745878"/>
                  </a:lnTo>
                  <a:lnTo>
                    <a:pt x="1062104" y="7422646"/>
                  </a:lnTo>
                  <a:lnTo>
                    <a:pt x="1043817" y="7402510"/>
                  </a:lnTo>
                  <a:close/>
                  <a:moveTo>
                    <a:pt x="939445" y="5804261"/>
                  </a:moveTo>
                  <a:lnTo>
                    <a:pt x="957733" y="5795557"/>
                  </a:lnTo>
                  <a:lnTo>
                    <a:pt x="957727" y="7307716"/>
                  </a:lnTo>
                  <a:lnTo>
                    <a:pt x="939440" y="7287579"/>
                  </a:lnTo>
                  <a:close/>
                  <a:moveTo>
                    <a:pt x="835061" y="5853942"/>
                  </a:moveTo>
                  <a:lnTo>
                    <a:pt x="853350" y="5845238"/>
                  </a:lnTo>
                  <a:lnTo>
                    <a:pt x="853345" y="7192779"/>
                  </a:lnTo>
                  <a:lnTo>
                    <a:pt x="835056" y="7172642"/>
                  </a:lnTo>
                  <a:close/>
                  <a:moveTo>
                    <a:pt x="730678" y="5903623"/>
                  </a:moveTo>
                  <a:lnTo>
                    <a:pt x="748967" y="5894919"/>
                  </a:lnTo>
                  <a:lnTo>
                    <a:pt x="748962" y="7077843"/>
                  </a:lnTo>
                  <a:lnTo>
                    <a:pt x="730673" y="7057705"/>
                  </a:lnTo>
                  <a:close/>
                  <a:moveTo>
                    <a:pt x="626294" y="5953305"/>
                  </a:moveTo>
                  <a:lnTo>
                    <a:pt x="644582" y="5944601"/>
                  </a:lnTo>
                  <a:lnTo>
                    <a:pt x="644577" y="6962904"/>
                  </a:lnTo>
                  <a:lnTo>
                    <a:pt x="626290" y="6942768"/>
                  </a:lnTo>
                  <a:close/>
                  <a:moveTo>
                    <a:pt x="521911" y="6002986"/>
                  </a:moveTo>
                  <a:lnTo>
                    <a:pt x="540199" y="5994281"/>
                  </a:lnTo>
                  <a:lnTo>
                    <a:pt x="540195" y="6847968"/>
                  </a:lnTo>
                  <a:lnTo>
                    <a:pt x="521907" y="6827831"/>
                  </a:lnTo>
                  <a:close/>
                  <a:moveTo>
                    <a:pt x="417530" y="6052666"/>
                  </a:moveTo>
                  <a:lnTo>
                    <a:pt x="435818" y="6043961"/>
                  </a:lnTo>
                  <a:lnTo>
                    <a:pt x="435815" y="6733035"/>
                  </a:lnTo>
                  <a:lnTo>
                    <a:pt x="417527" y="6712898"/>
                  </a:lnTo>
                  <a:close/>
                  <a:moveTo>
                    <a:pt x="313148" y="6102346"/>
                  </a:moveTo>
                  <a:lnTo>
                    <a:pt x="331435" y="6093642"/>
                  </a:lnTo>
                  <a:lnTo>
                    <a:pt x="331433" y="6618100"/>
                  </a:lnTo>
                  <a:lnTo>
                    <a:pt x="313146" y="6597964"/>
                  </a:lnTo>
                  <a:close/>
                  <a:moveTo>
                    <a:pt x="208765" y="6152027"/>
                  </a:moveTo>
                  <a:lnTo>
                    <a:pt x="227053" y="6143323"/>
                  </a:lnTo>
                  <a:lnTo>
                    <a:pt x="227051" y="6503164"/>
                  </a:lnTo>
                  <a:lnTo>
                    <a:pt x="208764" y="6483028"/>
                  </a:lnTo>
                  <a:close/>
                  <a:moveTo>
                    <a:pt x="104382" y="6201707"/>
                  </a:moveTo>
                  <a:lnTo>
                    <a:pt x="122670" y="6193003"/>
                  </a:lnTo>
                  <a:lnTo>
                    <a:pt x="122669" y="6388229"/>
                  </a:lnTo>
                  <a:lnTo>
                    <a:pt x="104382" y="6368092"/>
                  </a:lnTo>
                  <a:close/>
                  <a:moveTo>
                    <a:pt x="0" y="6251388"/>
                  </a:moveTo>
                  <a:lnTo>
                    <a:pt x="18288" y="6242683"/>
                  </a:lnTo>
                  <a:lnTo>
                    <a:pt x="18288" y="6273294"/>
                  </a:lnTo>
                  <a:lnTo>
                    <a:pt x="0" y="625315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75AEF11D-FFB9-4B63-A015-B87152A36D60}"/>
              </a:ext>
            </a:extLst>
          </p:cNvPr>
          <p:cNvSpPr/>
          <p:nvPr/>
        </p:nvSpPr>
        <p:spPr>
          <a:xfrm rot="2534702">
            <a:off x="3989617" y="-2100379"/>
            <a:ext cx="3567306" cy="3638986"/>
          </a:xfrm>
          <a:custGeom>
            <a:avLst/>
            <a:gdLst>
              <a:gd name="connsiteX0" fmla="*/ 3549019 w 3567306"/>
              <a:gd name="connsiteY0" fmla="*/ 1492393 h 3638986"/>
              <a:gd name="connsiteX1" fmla="*/ 3561721 w 3567306"/>
              <a:gd name="connsiteY1" fmla="*/ 1557951 h 3638986"/>
              <a:gd name="connsiteX2" fmla="*/ 3567306 w 3567306"/>
              <a:gd name="connsiteY2" fmla="*/ 1616414 h 3638986"/>
              <a:gd name="connsiteX3" fmla="*/ 3567306 w 3567306"/>
              <a:gd name="connsiteY3" fmla="*/ 2021532 h 3638986"/>
              <a:gd name="connsiteX4" fmla="*/ 3561587 w 3567306"/>
              <a:gd name="connsiteY4" fmla="*/ 2081052 h 3638986"/>
              <a:gd name="connsiteX5" fmla="*/ 3549019 w 3567306"/>
              <a:gd name="connsiteY5" fmla="*/ 2145912 h 3638986"/>
              <a:gd name="connsiteX6" fmla="*/ 3444636 w 3567306"/>
              <a:gd name="connsiteY6" fmla="*/ 1133930 h 3638986"/>
              <a:gd name="connsiteX7" fmla="*/ 3462923 w 3567306"/>
              <a:gd name="connsiteY7" fmla="*/ 1178871 h 3638986"/>
              <a:gd name="connsiteX8" fmla="*/ 3462924 w 3567306"/>
              <a:gd name="connsiteY8" fmla="*/ 2459806 h 3638986"/>
              <a:gd name="connsiteX9" fmla="*/ 3444636 w 3567306"/>
              <a:gd name="connsiteY9" fmla="*/ 2504992 h 3638986"/>
              <a:gd name="connsiteX10" fmla="*/ 3340254 w 3567306"/>
              <a:gd name="connsiteY10" fmla="*/ 917150 h 3638986"/>
              <a:gd name="connsiteX11" fmla="*/ 3358538 w 3567306"/>
              <a:gd name="connsiteY11" fmla="*/ 951793 h 3638986"/>
              <a:gd name="connsiteX12" fmla="*/ 3358540 w 3567306"/>
              <a:gd name="connsiteY12" fmla="*/ 2687590 h 3638986"/>
              <a:gd name="connsiteX13" fmla="*/ 3340254 w 3567306"/>
              <a:gd name="connsiteY13" fmla="*/ 2722490 h 3638986"/>
              <a:gd name="connsiteX14" fmla="*/ 3235867 w 3567306"/>
              <a:gd name="connsiteY14" fmla="*/ 754597 h 3638986"/>
              <a:gd name="connsiteX15" fmla="*/ 3254157 w 3567306"/>
              <a:gd name="connsiteY15" fmla="*/ 782160 h 3638986"/>
              <a:gd name="connsiteX16" fmla="*/ 3254159 w 3567306"/>
              <a:gd name="connsiteY16" fmla="*/ 2857588 h 3638986"/>
              <a:gd name="connsiteX17" fmla="*/ 3235869 w 3567306"/>
              <a:gd name="connsiteY17" fmla="*/ 2885394 h 3638986"/>
              <a:gd name="connsiteX18" fmla="*/ 3131485 w 3567306"/>
              <a:gd name="connsiteY18" fmla="*/ 624350 h 3638986"/>
              <a:gd name="connsiteX19" fmla="*/ 3149773 w 3567306"/>
              <a:gd name="connsiteY19" fmla="*/ 646650 h 3638986"/>
              <a:gd name="connsiteX20" fmla="*/ 3149775 w 3567306"/>
              <a:gd name="connsiteY20" fmla="*/ 2993005 h 3638986"/>
              <a:gd name="connsiteX21" fmla="*/ 3131487 w 3567306"/>
              <a:gd name="connsiteY21" fmla="*/ 3015526 h 3638986"/>
              <a:gd name="connsiteX22" fmla="*/ 3027104 w 3567306"/>
              <a:gd name="connsiteY22" fmla="*/ 515044 h 3638986"/>
              <a:gd name="connsiteX23" fmla="*/ 3045391 w 3567306"/>
              <a:gd name="connsiteY23" fmla="*/ 533245 h 3638986"/>
              <a:gd name="connsiteX24" fmla="*/ 3045392 w 3567306"/>
              <a:gd name="connsiteY24" fmla="*/ 3105758 h 3638986"/>
              <a:gd name="connsiteX25" fmla="*/ 3027105 w 3567306"/>
              <a:gd name="connsiteY25" fmla="*/ 3124132 h 3638986"/>
              <a:gd name="connsiteX26" fmla="*/ 2922721 w 3567306"/>
              <a:gd name="connsiteY26" fmla="*/ 420760 h 3638986"/>
              <a:gd name="connsiteX27" fmla="*/ 2941010 w 3567306"/>
              <a:gd name="connsiteY27" fmla="*/ 435612 h 3638986"/>
              <a:gd name="connsiteX28" fmla="*/ 2941011 w 3567306"/>
              <a:gd name="connsiteY28" fmla="*/ 3202790 h 3638986"/>
              <a:gd name="connsiteX29" fmla="*/ 2922722 w 3567306"/>
              <a:gd name="connsiteY29" fmla="*/ 3217788 h 3638986"/>
              <a:gd name="connsiteX30" fmla="*/ 2818338 w 3567306"/>
              <a:gd name="connsiteY30" fmla="*/ 338279 h 3638986"/>
              <a:gd name="connsiteX31" fmla="*/ 2833113 w 3567306"/>
              <a:gd name="connsiteY31" fmla="*/ 347996 h 3638986"/>
              <a:gd name="connsiteX32" fmla="*/ 2836625 w 3567306"/>
              <a:gd name="connsiteY32" fmla="*/ 350849 h 3638986"/>
              <a:gd name="connsiteX33" fmla="*/ 2836627 w 3567306"/>
              <a:gd name="connsiteY33" fmla="*/ 3287973 h 3638986"/>
              <a:gd name="connsiteX34" fmla="*/ 2818339 w 3567306"/>
              <a:gd name="connsiteY34" fmla="*/ 3300109 h 3638986"/>
              <a:gd name="connsiteX35" fmla="*/ 2713954 w 3567306"/>
              <a:gd name="connsiteY35" fmla="*/ 269620 h 3638986"/>
              <a:gd name="connsiteX36" fmla="*/ 2732242 w 3567306"/>
              <a:gd name="connsiteY36" fmla="*/ 281648 h 3638986"/>
              <a:gd name="connsiteX37" fmla="*/ 2732244 w 3567306"/>
              <a:gd name="connsiteY37" fmla="*/ 3357240 h 3638986"/>
              <a:gd name="connsiteX38" fmla="*/ 2713956 w 3567306"/>
              <a:gd name="connsiteY38" fmla="*/ 3369375 h 3638986"/>
              <a:gd name="connsiteX39" fmla="*/ 2609573 w 3567306"/>
              <a:gd name="connsiteY39" fmla="*/ 210723 h 3638986"/>
              <a:gd name="connsiteX40" fmla="*/ 2627860 w 3567306"/>
              <a:gd name="connsiteY40" fmla="*/ 220305 h 3638986"/>
              <a:gd name="connsiteX41" fmla="*/ 2627861 w 3567306"/>
              <a:gd name="connsiteY41" fmla="*/ 3418496 h 3638986"/>
              <a:gd name="connsiteX42" fmla="*/ 2609574 w 3567306"/>
              <a:gd name="connsiteY42" fmla="*/ 3428148 h 3638986"/>
              <a:gd name="connsiteX43" fmla="*/ 2505190 w 3567306"/>
              <a:gd name="connsiteY43" fmla="*/ 158355 h 3638986"/>
              <a:gd name="connsiteX44" fmla="*/ 2523477 w 3567306"/>
              <a:gd name="connsiteY44" fmla="*/ 165756 h 3638986"/>
              <a:gd name="connsiteX45" fmla="*/ 2523479 w 3567306"/>
              <a:gd name="connsiteY45" fmla="*/ 3473109 h 3638986"/>
              <a:gd name="connsiteX46" fmla="*/ 2505192 w 3567306"/>
              <a:gd name="connsiteY46" fmla="*/ 3480550 h 3638986"/>
              <a:gd name="connsiteX47" fmla="*/ 2400806 w 3567306"/>
              <a:gd name="connsiteY47" fmla="*/ 116109 h 3638986"/>
              <a:gd name="connsiteX48" fmla="*/ 2419096 w 3567306"/>
              <a:gd name="connsiteY48" fmla="*/ 123512 h 3638986"/>
              <a:gd name="connsiteX49" fmla="*/ 2419097 w 3567306"/>
              <a:gd name="connsiteY49" fmla="*/ 3515583 h 3638986"/>
              <a:gd name="connsiteX50" fmla="*/ 2400808 w 3567306"/>
              <a:gd name="connsiteY50" fmla="*/ 3523026 h 3638986"/>
              <a:gd name="connsiteX51" fmla="*/ 2296424 w 3567306"/>
              <a:gd name="connsiteY51" fmla="*/ 80883 h 3638986"/>
              <a:gd name="connsiteX52" fmla="*/ 2314711 w 3567306"/>
              <a:gd name="connsiteY52" fmla="*/ 86291 h 3638986"/>
              <a:gd name="connsiteX53" fmla="*/ 2314713 w 3567306"/>
              <a:gd name="connsiteY53" fmla="*/ 3552803 h 3638986"/>
              <a:gd name="connsiteX54" fmla="*/ 2296426 w 3567306"/>
              <a:gd name="connsiteY54" fmla="*/ 3558228 h 3638986"/>
              <a:gd name="connsiteX55" fmla="*/ 2192039 w 3567306"/>
              <a:gd name="connsiteY55" fmla="*/ 50040 h 3638986"/>
              <a:gd name="connsiteX56" fmla="*/ 2192319 w 3567306"/>
              <a:gd name="connsiteY56" fmla="*/ 50094 h 3638986"/>
              <a:gd name="connsiteX57" fmla="*/ 2210329 w 3567306"/>
              <a:gd name="connsiteY57" fmla="*/ 55420 h 3638986"/>
              <a:gd name="connsiteX58" fmla="*/ 2210331 w 3567306"/>
              <a:gd name="connsiteY58" fmla="*/ 3583770 h 3638986"/>
              <a:gd name="connsiteX59" fmla="*/ 2192941 w 3567306"/>
              <a:gd name="connsiteY59" fmla="*/ 3588928 h 3638986"/>
              <a:gd name="connsiteX60" fmla="*/ 2192042 w 3567306"/>
              <a:gd name="connsiteY60" fmla="*/ 3589103 h 3638986"/>
              <a:gd name="connsiteX61" fmla="*/ 2087658 w 3567306"/>
              <a:gd name="connsiteY61" fmla="*/ 29813 h 3638986"/>
              <a:gd name="connsiteX62" fmla="*/ 2105945 w 3567306"/>
              <a:gd name="connsiteY62" fmla="*/ 33357 h 3638986"/>
              <a:gd name="connsiteX63" fmla="*/ 2105947 w 3567306"/>
              <a:gd name="connsiteY63" fmla="*/ 3605784 h 3638986"/>
              <a:gd name="connsiteX64" fmla="*/ 2087659 w 3567306"/>
              <a:gd name="connsiteY64" fmla="*/ 3609328 h 3638986"/>
              <a:gd name="connsiteX65" fmla="*/ 1983276 w 3567306"/>
              <a:gd name="connsiteY65" fmla="*/ 13215 h 3638986"/>
              <a:gd name="connsiteX66" fmla="*/ 2001564 w 3567306"/>
              <a:gd name="connsiteY66" fmla="*/ 14973 h 3638986"/>
              <a:gd name="connsiteX67" fmla="*/ 2001565 w 3567306"/>
              <a:gd name="connsiteY67" fmla="*/ 3624157 h 3638986"/>
              <a:gd name="connsiteX68" fmla="*/ 1983277 w 3567306"/>
              <a:gd name="connsiteY68" fmla="*/ 3625904 h 3638986"/>
              <a:gd name="connsiteX69" fmla="*/ 1878893 w 3567306"/>
              <a:gd name="connsiteY69" fmla="*/ 3186 h 3638986"/>
              <a:gd name="connsiteX70" fmla="*/ 1897180 w 3567306"/>
              <a:gd name="connsiteY70" fmla="*/ 4943 h 3638986"/>
              <a:gd name="connsiteX71" fmla="*/ 1897181 w 3567306"/>
              <a:gd name="connsiteY71" fmla="*/ 3634128 h 3638986"/>
              <a:gd name="connsiteX72" fmla="*/ 1878894 w 3567306"/>
              <a:gd name="connsiteY72" fmla="*/ 3635875 h 3638986"/>
              <a:gd name="connsiteX73" fmla="*/ 1774511 w 3567306"/>
              <a:gd name="connsiteY73" fmla="*/ 39 h 3638986"/>
              <a:gd name="connsiteX74" fmla="*/ 1792798 w 3567306"/>
              <a:gd name="connsiteY74" fmla="*/ 45 h 3638986"/>
              <a:gd name="connsiteX75" fmla="*/ 1792799 w 3567306"/>
              <a:gd name="connsiteY75" fmla="*/ 3638986 h 3638986"/>
              <a:gd name="connsiteX76" fmla="*/ 1774512 w 3567306"/>
              <a:gd name="connsiteY76" fmla="*/ 3638979 h 3638986"/>
              <a:gd name="connsiteX77" fmla="*/ 1670127 w 3567306"/>
              <a:gd name="connsiteY77" fmla="*/ 143 h 3638986"/>
              <a:gd name="connsiteX78" fmla="*/ 1671622 w 3567306"/>
              <a:gd name="connsiteY78" fmla="*/ 0 h 3638986"/>
              <a:gd name="connsiteX79" fmla="*/ 1688415 w 3567306"/>
              <a:gd name="connsiteY79" fmla="*/ 6 h 3638986"/>
              <a:gd name="connsiteX80" fmla="*/ 1688416 w 3567306"/>
              <a:gd name="connsiteY80" fmla="*/ 3638947 h 3638986"/>
              <a:gd name="connsiteX81" fmla="*/ 1671316 w 3567306"/>
              <a:gd name="connsiteY81" fmla="*/ 3638940 h 3638986"/>
              <a:gd name="connsiteX82" fmla="*/ 1670129 w 3567306"/>
              <a:gd name="connsiteY82" fmla="*/ 3638826 h 3638986"/>
              <a:gd name="connsiteX83" fmla="*/ 1565744 w 3567306"/>
              <a:gd name="connsiteY83" fmla="*/ 10114 h 3638986"/>
              <a:gd name="connsiteX84" fmla="*/ 1584032 w 3567306"/>
              <a:gd name="connsiteY84" fmla="*/ 8367 h 3638986"/>
              <a:gd name="connsiteX85" fmla="*/ 1584033 w 3567306"/>
              <a:gd name="connsiteY85" fmla="*/ 3630554 h 3638986"/>
              <a:gd name="connsiteX86" fmla="*/ 1565745 w 3567306"/>
              <a:gd name="connsiteY86" fmla="*/ 3628797 h 3638986"/>
              <a:gd name="connsiteX87" fmla="*/ 1461361 w 3567306"/>
              <a:gd name="connsiteY87" fmla="*/ 23616 h 3638986"/>
              <a:gd name="connsiteX88" fmla="*/ 1479649 w 3567306"/>
              <a:gd name="connsiteY88" fmla="*/ 20073 h 3638986"/>
              <a:gd name="connsiteX89" fmla="*/ 1479650 w 3567306"/>
              <a:gd name="connsiteY89" fmla="*/ 3618798 h 3638986"/>
              <a:gd name="connsiteX90" fmla="*/ 1461362 w 3567306"/>
              <a:gd name="connsiteY90" fmla="*/ 3615254 h 3638986"/>
              <a:gd name="connsiteX91" fmla="*/ 18288 w 3567306"/>
              <a:gd name="connsiteY91" fmla="*/ 1288574 h 3638986"/>
              <a:gd name="connsiteX92" fmla="*/ 18289 w 3567306"/>
              <a:gd name="connsiteY92" fmla="*/ 2350811 h 3638986"/>
              <a:gd name="connsiteX93" fmla="*/ 1 w 3567306"/>
              <a:gd name="connsiteY93" fmla="*/ 2289166 h 3638986"/>
              <a:gd name="connsiteX94" fmla="*/ 0 w 3567306"/>
              <a:gd name="connsiteY94" fmla="*/ 1350410 h 3638986"/>
              <a:gd name="connsiteX95" fmla="*/ 1356978 w 3567306"/>
              <a:gd name="connsiteY95" fmla="*/ 43842 h 3638986"/>
              <a:gd name="connsiteX96" fmla="*/ 1375266 w 3567306"/>
              <a:gd name="connsiteY96" fmla="*/ 40298 h 3638986"/>
              <a:gd name="connsiteX97" fmla="*/ 1375267 w 3567306"/>
              <a:gd name="connsiteY97" fmla="*/ 3598572 h 3638986"/>
              <a:gd name="connsiteX98" fmla="*/ 1356979 w 3567306"/>
              <a:gd name="connsiteY98" fmla="*/ 3595028 h 3638986"/>
              <a:gd name="connsiteX99" fmla="*/ 1252595 w 3567306"/>
              <a:gd name="connsiteY99" fmla="*/ 71497 h 3638986"/>
              <a:gd name="connsiteX100" fmla="*/ 1270883 w 3567306"/>
              <a:gd name="connsiteY100" fmla="*/ 66071 h 3638986"/>
              <a:gd name="connsiteX101" fmla="*/ 1270884 w 3567306"/>
              <a:gd name="connsiteY101" fmla="*/ 3572784 h 3638986"/>
              <a:gd name="connsiteX102" fmla="*/ 1252596 w 3567306"/>
              <a:gd name="connsiteY102" fmla="*/ 3567375 h 3638986"/>
              <a:gd name="connsiteX103" fmla="*/ 1148212 w 3567306"/>
              <a:gd name="connsiteY103" fmla="*/ 103251 h 3638986"/>
              <a:gd name="connsiteX104" fmla="*/ 1155353 w 3567306"/>
              <a:gd name="connsiteY104" fmla="*/ 100345 h 3638986"/>
              <a:gd name="connsiteX105" fmla="*/ 1166500 w 3567306"/>
              <a:gd name="connsiteY105" fmla="*/ 97038 h 3638986"/>
              <a:gd name="connsiteX106" fmla="*/ 1166501 w 3567306"/>
              <a:gd name="connsiteY106" fmla="*/ 3541913 h 3638986"/>
              <a:gd name="connsiteX107" fmla="*/ 1156903 w 3567306"/>
              <a:gd name="connsiteY107" fmla="*/ 3539074 h 3638986"/>
              <a:gd name="connsiteX108" fmla="*/ 1148214 w 3567306"/>
              <a:gd name="connsiteY108" fmla="*/ 3535557 h 3638986"/>
              <a:gd name="connsiteX109" fmla="*/ 122671 w 3567306"/>
              <a:gd name="connsiteY109" fmla="*/ 1021128 h 3638986"/>
              <a:gd name="connsiteX110" fmla="*/ 122672 w 3567306"/>
              <a:gd name="connsiteY110" fmla="*/ 2618009 h 3638986"/>
              <a:gd name="connsiteX111" fmla="*/ 106880 w 3567306"/>
              <a:gd name="connsiteY111" fmla="*/ 2588088 h 3638986"/>
              <a:gd name="connsiteX112" fmla="*/ 104384 w 3567306"/>
              <a:gd name="connsiteY112" fmla="*/ 2581954 h 3638986"/>
              <a:gd name="connsiteX113" fmla="*/ 104383 w 3567306"/>
              <a:gd name="connsiteY113" fmla="*/ 1056719 h 3638986"/>
              <a:gd name="connsiteX114" fmla="*/ 105602 w 3567306"/>
              <a:gd name="connsiteY114" fmla="*/ 1053706 h 3638986"/>
              <a:gd name="connsiteX115" fmla="*/ 1043829 w 3567306"/>
              <a:gd name="connsiteY115" fmla="*/ 145726 h 3638986"/>
              <a:gd name="connsiteX116" fmla="*/ 1062117 w 3567306"/>
              <a:gd name="connsiteY116" fmla="*/ 138284 h 3638986"/>
              <a:gd name="connsiteX117" fmla="*/ 1062118 w 3567306"/>
              <a:gd name="connsiteY117" fmla="*/ 3500714 h 3638986"/>
              <a:gd name="connsiteX118" fmla="*/ 1043831 w 3567306"/>
              <a:gd name="connsiteY118" fmla="*/ 3493312 h 3638986"/>
              <a:gd name="connsiteX119" fmla="*/ 939446 w 3567306"/>
              <a:gd name="connsiteY119" fmla="*/ 194346 h 3638986"/>
              <a:gd name="connsiteX120" fmla="*/ 957735 w 3567306"/>
              <a:gd name="connsiteY120" fmla="*/ 184694 h 3638986"/>
              <a:gd name="connsiteX121" fmla="*/ 957736 w 3567306"/>
              <a:gd name="connsiteY121" fmla="*/ 3454256 h 3638986"/>
              <a:gd name="connsiteX122" fmla="*/ 939448 w 3567306"/>
              <a:gd name="connsiteY122" fmla="*/ 3444674 h 3638986"/>
              <a:gd name="connsiteX123" fmla="*/ 227054 w 3567306"/>
              <a:gd name="connsiteY123" fmla="*/ 836946 h 3638986"/>
              <a:gd name="connsiteX124" fmla="*/ 227055 w 3567306"/>
              <a:gd name="connsiteY124" fmla="*/ 2801806 h 3638986"/>
              <a:gd name="connsiteX125" fmla="*/ 208767 w 3567306"/>
              <a:gd name="connsiteY125" fmla="*/ 2774246 h 3638986"/>
              <a:gd name="connsiteX126" fmla="*/ 208765 w 3567306"/>
              <a:gd name="connsiteY126" fmla="*/ 864750 h 3638986"/>
              <a:gd name="connsiteX127" fmla="*/ 835063 w 3567306"/>
              <a:gd name="connsiteY127" fmla="*/ 249440 h 3638986"/>
              <a:gd name="connsiteX128" fmla="*/ 853351 w 3567306"/>
              <a:gd name="connsiteY128" fmla="*/ 239787 h 3638986"/>
              <a:gd name="connsiteX129" fmla="*/ 853353 w 3567306"/>
              <a:gd name="connsiteY129" fmla="*/ 3399565 h 3638986"/>
              <a:gd name="connsiteX130" fmla="*/ 835213 w 3567306"/>
              <a:gd name="connsiteY130" fmla="*/ 3390060 h 3638986"/>
              <a:gd name="connsiteX131" fmla="*/ 835065 w 3567306"/>
              <a:gd name="connsiteY131" fmla="*/ 3389963 h 3638986"/>
              <a:gd name="connsiteX132" fmla="*/ 331436 w 3567306"/>
              <a:gd name="connsiteY132" fmla="*/ 690981 h 3638986"/>
              <a:gd name="connsiteX133" fmla="*/ 331438 w 3567306"/>
              <a:gd name="connsiteY133" fmla="*/ 2947817 h 3638986"/>
              <a:gd name="connsiteX134" fmla="*/ 313150 w 3567306"/>
              <a:gd name="connsiteY134" fmla="*/ 2925516 h 3638986"/>
              <a:gd name="connsiteX135" fmla="*/ 313149 w 3567306"/>
              <a:gd name="connsiteY135" fmla="*/ 713502 h 3638986"/>
              <a:gd name="connsiteX136" fmla="*/ 730680 w 3567306"/>
              <a:gd name="connsiteY136" fmla="*/ 318138 h 3638986"/>
              <a:gd name="connsiteX137" fmla="*/ 748968 w 3567306"/>
              <a:gd name="connsiteY137" fmla="*/ 306003 h 3638986"/>
              <a:gd name="connsiteX138" fmla="*/ 748970 w 3567306"/>
              <a:gd name="connsiteY138" fmla="*/ 3333334 h 3638986"/>
              <a:gd name="connsiteX139" fmla="*/ 730682 w 3567306"/>
              <a:gd name="connsiteY139" fmla="*/ 3321305 h 3638986"/>
              <a:gd name="connsiteX140" fmla="*/ 435819 w 3567306"/>
              <a:gd name="connsiteY140" fmla="*/ 569946 h 3638986"/>
              <a:gd name="connsiteX141" fmla="*/ 435820 w 3567306"/>
              <a:gd name="connsiteY141" fmla="*/ 3069408 h 3638986"/>
              <a:gd name="connsiteX142" fmla="*/ 417532 w 3567306"/>
              <a:gd name="connsiteY142" fmla="*/ 3051207 h 3638986"/>
              <a:gd name="connsiteX143" fmla="*/ 417531 w 3567306"/>
              <a:gd name="connsiteY143" fmla="*/ 588321 h 3638986"/>
              <a:gd name="connsiteX144" fmla="*/ 626298 w 3567306"/>
              <a:gd name="connsiteY144" fmla="*/ 395564 h 3638986"/>
              <a:gd name="connsiteX145" fmla="*/ 644586 w 3567306"/>
              <a:gd name="connsiteY145" fmla="*/ 380566 h 3638986"/>
              <a:gd name="connsiteX146" fmla="*/ 644587 w 3567306"/>
              <a:gd name="connsiteY146" fmla="*/ 3258499 h 3638986"/>
              <a:gd name="connsiteX147" fmla="*/ 626299 w 3567306"/>
              <a:gd name="connsiteY147" fmla="*/ 3243648 h 3638986"/>
              <a:gd name="connsiteX148" fmla="*/ 534240 w 3567306"/>
              <a:gd name="connsiteY148" fmla="*/ 471057 h 3638986"/>
              <a:gd name="connsiteX149" fmla="*/ 540203 w 3567306"/>
              <a:gd name="connsiteY149" fmla="*/ 466168 h 3638986"/>
              <a:gd name="connsiteX150" fmla="*/ 540204 w 3567306"/>
              <a:gd name="connsiteY150" fmla="*/ 3173298 h 3638986"/>
              <a:gd name="connsiteX151" fmla="*/ 521915 w 3567306"/>
              <a:gd name="connsiteY151" fmla="*/ 3155096 h 3638986"/>
              <a:gd name="connsiteX152" fmla="*/ 521914 w 3567306"/>
              <a:gd name="connsiteY152" fmla="*/ 483442 h 363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3567306" h="3638986">
                <a:moveTo>
                  <a:pt x="3549019" y="1492393"/>
                </a:moveTo>
                <a:lnTo>
                  <a:pt x="3561721" y="1557951"/>
                </a:lnTo>
                <a:lnTo>
                  <a:pt x="3567306" y="1616414"/>
                </a:lnTo>
                <a:lnTo>
                  <a:pt x="3567306" y="2021532"/>
                </a:lnTo>
                <a:lnTo>
                  <a:pt x="3561587" y="2081052"/>
                </a:lnTo>
                <a:lnTo>
                  <a:pt x="3549019" y="2145912"/>
                </a:lnTo>
                <a:close/>
                <a:moveTo>
                  <a:pt x="3444636" y="1133930"/>
                </a:moveTo>
                <a:lnTo>
                  <a:pt x="3462923" y="1178871"/>
                </a:lnTo>
                <a:lnTo>
                  <a:pt x="3462924" y="2459806"/>
                </a:lnTo>
                <a:lnTo>
                  <a:pt x="3444636" y="2504992"/>
                </a:lnTo>
                <a:close/>
                <a:moveTo>
                  <a:pt x="3340254" y="917150"/>
                </a:moveTo>
                <a:lnTo>
                  <a:pt x="3358538" y="951793"/>
                </a:lnTo>
                <a:lnTo>
                  <a:pt x="3358540" y="2687590"/>
                </a:lnTo>
                <a:lnTo>
                  <a:pt x="3340254" y="2722490"/>
                </a:lnTo>
                <a:close/>
                <a:moveTo>
                  <a:pt x="3235867" y="754597"/>
                </a:moveTo>
                <a:lnTo>
                  <a:pt x="3254157" y="782160"/>
                </a:lnTo>
                <a:lnTo>
                  <a:pt x="3254159" y="2857588"/>
                </a:lnTo>
                <a:lnTo>
                  <a:pt x="3235869" y="2885394"/>
                </a:lnTo>
                <a:close/>
                <a:moveTo>
                  <a:pt x="3131485" y="624350"/>
                </a:moveTo>
                <a:lnTo>
                  <a:pt x="3149773" y="646650"/>
                </a:lnTo>
                <a:lnTo>
                  <a:pt x="3149775" y="2993005"/>
                </a:lnTo>
                <a:lnTo>
                  <a:pt x="3131487" y="3015526"/>
                </a:lnTo>
                <a:close/>
                <a:moveTo>
                  <a:pt x="3027104" y="515044"/>
                </a:moveTo>
                <a:lnTo>
                  <a:pt x="3045391" y="533245"/>
                </a:lnTo>
                <a:lnTo>
                  <a:pt x="3045392" y="3105758"/>
                </a:lnTo>
                <a:lnTo>
                  <a:pt x="3027105" y="3124132"/>
                </a:lnTo>
                <a:close/>
                <a:moveTo>
                  <a:pt x="2922721" y="420760"/>
                </a:moveTo>
                <a:lnTo>
                  <a:pt x="2941010" y="435612"/>
                </a:lnTo>
                <a:lnTo>
                  <a:pt x="2941011" y="3202790"/>
                </a:lnTo>
                <a:lnTo>
                  <a:pt x="2922722" y="3217788"/>
                </a:lnTo>
                <a:close/>
                <a:moveTo>
                  <a:pt x="2818338" y="338279"/>
                </a:moveTo>
                <a:lnTo>
                  <a:pt x="2833113" y="347996"/>
                </a:lnTo>
                <a:lnTo>
                  <a:pt x="2836625" y="350849"/>
                </a:lnTo>
                <a:lnTo>
                  <a:pt x="2836627" y="3287973"/>
                </a:lnTo>
                <a:lnTo>
                  <a:pt x="2818339" y="3300109"/>
                </a:lnTo>
                <a:close/>
                <a:moveTo>
                  <a:pt x="2713954" y="269620"/>
                </a:moveTo>
                <a:lnTo>
                  <a:pt x="2732242" y="281648"/>
                </a:lnTo>
                <a:lnTo>
                  <a:pt x="2732244" y="3357240"/>
                </a:lnTo>
                <a:lnTo>
                  <a:pt x="2713956" y="3369375"/>
                </a:lnTo>
                <a:close/>
                <a:moveTo>
                  <a:pt x="2609573" y="210723"/>
                </a:moveTo>
                <a:lnTo>
                  <a:pt x="2627860" y="220305"/>
                </a:lnTo>
                <a:lnTo>
                  <a:pt x="2627861" y="3418496"/>
                </a:lnTo>
                <a:lnTo>
                  <a:pt x="2609574" y="3428148"/>
                </a:lnTo>
                <a:close/>
                <a:moveTo>
                  <a:pt x="2505190" y="158355"/>
                </a:moveTo>
                <a:lnTo>
                  <a:pt x="2523477" y="165756"/>
                </a:lnTo>
                <a:lnTo>
                  <a:pt x="2523479" y="3473109"/>
                </a:lnTo>
                <a:lnTo>
                  <a:pt x="2505192" y="3480550"/>
                </a:lnTo>
                <a:close/>
                <a:moveTo>
                  <a:pt x="2400806" y="116109"/>
                </a:moveTo>
                <a:lnTo>
                  <a:pt x="2419096" y="123512"/>
                </a:lnTo>
                <a:lnTo>
                  <a:pt x="2419097" y="3515583"/>
                </a:lnTo>
                <a:lnTo>
                  <a:pt x="2400808" y="3523026"/>
                </a:lnTo>
                <a:close/>
                <a:moveTo>
                  <a:pt x="2296424" y="80883"/>
                </a:moveTo>
                <a:lnTo>
                  <a:pt x="2314711" y="86291"/>
                </a:lnTo>
                <a:lnTo>
                  <a:pt x="2314713" y="3552803"/>
                </a:lnTo>
                <a:lnTo>
                  <a:pt x="2296426" y="3558228"/>
                </a:lnTo>
                <a:close/>
                <a:moveTo>
                  <a:pt x="2192039" y="50040"/>
                </a:moveTo>
                <a:lnTo>
                  <a:pt x="2192319" y="50094"/>
                </a:lnTo>
                <a:lnTo>
                  <a:pt x="2210329" y="55420"/>
                </a:lnTo>
                <a:lnTo>
                  <a:pt x="2210331" y="3583770"/>
                </a:lnTo>
                <a:lnTo>
                  <a:pt x="2192941" y="3588928"/>
                </a:lnTo>
                <a:lnTo>
                  <a:pt x="2192042" y="3589103"/>
                </a:lnTo>
                <a:close/>
                <a:moveTo>
                  <a:pt x="2087658" y="29813"/>
                </a:moveTo>
                <a:lnTo>
                  <a:pt x="2105945" y="33357"/>
                </a:lnTo>
                <a:lnTo>
                  <a:pt x="2105947" y="3605784"/>
                </a:lnTo>
                <a:lnTo>
                  <a:pt x="2087659" y="3609328"/>
                </a:lnTo>
                <a:close/>
                <a:moveTo>
                  <a:pt x="1983276" y="13215"/>
                </a:moveTo>
                <a:lnTo>
                  <a:pt x="2001564" y="14973"/>
                </a:lnTo>
                <a:lnTo>
                  <a:pt x="2001565" y="3624157"/>
                </a:lnTo>
                <a:lnTo>
                  <a:pt x="1983277" y="3625904"/>
                </a:lnTo>
                <a:close/>
                <a:moveTo>
                  <a:pt x="1878893" y="3186"/>
                </a:moveTo>
                <a:lnTo>
                  <a:pt x="1897180" y="4943"/>
                </a:lnTo>
                <a:lnTo>
                  <a:pt x="1897181" y="3634128"/>
                </a:lnTo>
                <a:lnTo>
                  <a:pt x="1878894" y="3635875"/>
                </a:lnTo>
                <a:close/>
                <a:moveTo>
                  <a:pt x="1774511" y="39"/>
                </a:moveTo>
                <a:lnTo>
                  <a:pt x="1792798" y="45"/>
                </a:lnTo>
                <a:lnTo>
                  <a:pt x="1792799" y="3638986"/>
                </a:lnTo>
                <a:lnTo>
                  <a:pt x="1774512" y="3638979"/>
                </a:lnTo>
                <a:close/>
                <a:moveTo>
                  <a:pt x="1670127" y="143"/>
                </a:moveTo>
                <a:lnTo>
                  <a:pt x="1671622" y="0"/>
                </a:lnTo>
                <a:lnTo>
                  <a:pt x="1688415" y="6"/>
                </a:lnTo>
                <a:lnTo>
                  <a:pt x="1688416" y="3638947"/>
                </a:lnTo>
                <a:lnTo>
                  <a:pt x="1671316" y="3638940"/>
                </a:lnTo>
                <a:lnTo>
                  <a:pt x="1670129" y="3638826"/>
                </a:lnTo>
                <a:close/>
                <a:moveTo>
                  <a:pt x="1565744" y="10114"/>
                </a:moveTo>
                <a:lnTo>
                  <a:pt x="1584032" y="8367"/>
                </a:lnTo>
                <a:lnTo>
                  <a:pt x="1584033" y="3630554"/>
                </a:lnTo>
                <a:lnTo>
                  <a:pt x="1565745" y="3628797"/>
                </a:lnTo>
                <a:close/>
                <a:moveTo>
                  <a:pt x="1461361" y="23616"/>
                </a:moveTo>
                <a:lnTo>
                  <a:pt x="1479649" y="20073"/>
                </a:lnTo>
                <a:lnTo>
                  <a:pt x="1479650" y="3618798"/>
                </a:lnTo>
                <a:lnTo>
                  <a:pt x="1461362" y="3615254"/>
                </a:lnTo>
                <a:close/>
                <a:moveTo>
                  <a:pt x="18288" y="1288574"/>
                </a:moveTo>
                <a:lnTo>
                  <a:pt x="18289" y="2350811"/>
                </a:lnTo>
                <a:lnTo>
                  <a:pt x="1" y="2289166"/>
                </a:lnTo>
                <a:lnTo>
                  <a:pt x="0" y="1350410"/>
                </a:lnTo>
                <a:close/>
                <a:moveTo>
                  <a:pt x="1356978" y="43842"/>
                </a:moveTo>
                <a:lnTo>
                  <a:pt x="1375266" y="40298"/>
                </a:lnTo>
                <a:lnTo>
                  <a:pt x="1375267" y="3598572"/>
                </a:lnTo>
                <a:lnTo>
                  <a:pt x="1356979" y="3595028"/>
                </a:lnTo>
                <a:close/>
                <a:moveTo>
                  <a:pt x="1252595" y="71497"/>
                </a:moveTo>
                <a:lnTo>
                  <a:pt x="1270883" y="66071"/>
                </a:lnTo>
                <a:lnTo>
                  <a:pt x="1270884" y="3572784"/>
                </a:lnTo>
                <a:lnTo>
                  <a:pt x="1252596" y="3567375"/>
                </a:lnTo>
                <a:close/>
                <a:moveTo>
                  <a:pt x="1148212" y="103251"/>
                </a:moveTo>
                <a:lnTo>
                  <a:pt x="1155353" y="100345"/>
                </a:lnTo>
                <a:lnTo>
                  <a:pt x="1166500" y="97038"/>
                </a:lnTo>
                <a:lnTo>
                  <a:pt x="1166501" y="3541913"/>
                </a:lnTo>
                <a:lnTo>
                  <a:pt x="1156903" y="3539074"/>
                </a:lnTo>
                <a:lnTo>
                  <a:pt x="1148214" y="3535557"/>
                </a:lnTo>
                <a:close/>
                <a:moveTo>
                  <a:pt x="122671" y="1021128"/>
                </a:moveTo>
                <a:lnTo>
                  <a:pt x="122672" y="2618009"/>
                </a:lnTo>
                <a:lnTo>
                  <a:pt x="106880" y="2588088"/>
                </a:lnTo>
                <a:lnTo>
                  <a:pt x="104384" y="2581954"/>
                </a:lnTo>
                <a:lnTo>
                  <a:pt x="104383" y="1056719"/>
                </a:lnTo>
                <a:lnTo>
                  <a:pt x="105602" y="1053706"/>
                </a:lnTo>
                <a:close/>
                <a:moveTo>
                  <a:pt x="1043829" y="145726"/>
                </a:moveTo>
                <a:lnTo>
                  <a:pt x="1062117" y="138284"/>
                </a:lnTo>
                <a:lnTo>
                  <a:pt x="1062118" y="3500714"/>
                </a:lnTo>
                <a:lnTo>
                  <a:pt x="1043831" y="3493312"/>
                </a:lnTo>
                <a:close/>
                <a:moveTo>
                  <a:pt x="939446" y="194346"/>
                </a:moveTo>
                <a:lnTo>
                  <a:pt x="957735" y="184694"/>
                </a:lnTo>
                <a:lnTo>
                  <a:pt x="957736" y="3454256"/>
                </a:lnTo>
                <a:lnTo>
                  <a:pt x="939448" y="3444674"/>
                </a:lnTo>
                <a:close/>
                <a:moveTo>
                  <a:pt x="227054" y="836946"/>
                </a:moveTo>
                <a:lnTo>
                  <a:pt x="227055" y="2801806"/>
                </a:lnTo>
                <a:lnTo>
                  <a:pt x="208767" y="2774246"/>
                </a:lnTo>
                <a:lnTo>
                  <a:pt x="208765" y="864750"/>
                </a:lnTo>
                <a:close/>
                <a:moveTo>
                  <a:pt x="835063" y="249440"/>
                </a:moveTo>
                <a:lnTo>
                  <a:pt x="853351" y="239787"/>
                </a:lnTo>
                <a:lnTo>
                  <a:pt x="853353" y="3399565"/>
                </a:lnTo>
                <a:lnTo>
                  <a:pt x="835213" y="3390060"/>
                </a:lnTo>
                <a:lnTo>
                  <a:pt x="835065" y="3389963"/>
                </a:lnTo>
                <a:close/>
                <a:moveTo>
                  <a:pt x="331436" y="690981"/>
                </a:moveTo>
                <a:lnTo>
                  <a:pt x="331438" y="2947817"/>
                </a:lnTo>
                <a:lnTo>
                  <a:pt x="313150" y="2925516"/>
                </a:lnTo>
                <a:lnTo>
                  <a:pt x="313149" y="713502"/>
                </a:lnTo>
                <a:close/>
                <a:moveTo>
                  <a:pt x="730680" y="318138"/>
                </a:moveTo>
                <a:lnTo>
                  <a:pt x="748968" y="306003"/>
                </a:lnTo>
                <a:lnTo>
                  <a:pt x="748970" y="3333334"/>
                </a:lnTo>
                <a:lnTo>
                  <a:pt x="730682" y="3321305"/>
                </a:lnTo>
                <a:close/>
                <a:moveTo>
                  <a:pt x="435819" y="569946"/>
                </a:moveTo>
                <a:lnTo>
                  <a:pt x="435820" y="3069408"/>
                </a:lnTo>
                <a:lnTo>
                  <a:pt x="417532" y="3051207"/>
                </a:lnTo>
                <a:lnTo>
                  <a:pt x="417531" y="588321"/>
                </a:lnTo>
                <a:close/>
                <a:moveTo>
                  <a:pt x="626298" y="395564"/>
                </a:moveTo>
                <a:lnTo>
                  <a:pt x="644586" y="380566"/>
                </a:lnTo>
                <a:lnTo>
                  <a:pt x="644587" y="3258499"/>
                </a:lnTo>
                <a:lnTo>
                  <a:pt x="626299" y="3243648"/>
                </a:lnTo>
                <a:close/>
                <a:moveTo>
                  <a:pt x="534240" y="471057"/>
                </a:moveTo>
                <a:lnTo>
                  <a:pt x="540203" y="466168"/>
                </a:lnTo>
                <a:lnTo>
                  <a:pt x="540204" y="3173298"/>
                </a:lnTo>
                <a:lnTo>
                  <a:pt x="521915" y="3155096"/>
                </a:lnTo>
                <a:lnTo>
                  <a:pt x="521914" y="4834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1E1E1E"/>
              </a:solidFill>
            </a:endParaRP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6E5FFC82-42AB-47A9-B364-7681A3877B66}"/>
              </a:ext>
            </a:extLst>
          </p:cNvPr>
          <p:cNvSpPr/>
          <p:nvPr/>
        </p:nvSpPr>
        <p:spPr>
          <a:xfrm rot="16200000">
            <a:off x="3029859" y="-1398932"/>
            <a:ext cx="6132283" cy="14576210"/>
          </a:xfrm>
          <a:prstGeom prst="parallelogram">
            <a:avLst>
              <a:gd name="adj" fmla="val 28459"/>
            </a:avLst>
          </a:prstGeom>
          <a:solidFill>
            <a:srgbClr val="D60F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BUSINESS">
            <a:extLst>
              <a:ext uri="{FF2B5EF4-FFF2-40B4-BE49-F238E27FC236}">
                <a16:creationId xmlns:a16="http://schemas.microsoft.com/office/drawing/2014/main" id="{0A3796BA-711B-46A6-8E1B-C00471192337}"/>
              </a:ext>
            </a:extLst>
          </p:cNvPr>
          <p:cNvSpPr txBox="1"/>
          <p:nvPr/>
        </p:nvSpPr>
        <p:spPr>
          <a:xfrm>
            <a:off x="-740312" y="4872169"/>
            <a:ext cx="13401426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9400" dirty="0">
                <a:pattFill prst="wdUpDiag">
                  <a:fgClr>
                    <a:schemeClr val="tx1">
                      <a:lumMod val="85000"/>
                      <a:lumOff val="15000"/>
                    </a:schemeClr>
                  </a:fgClr>
                  <a:bgClr>
                    <a:srgbClr val="D60F3E"/>
                  </a:bgClr>
                </a:pattFill>
                <a:latin typeface="Montserrat ExtraBold" panose="00000900000000000000" pitchFamily="50" charset="0"/>
              </a:rPr>
              <a:t>BUSINESS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12F9480-DCB5-4A11-AA30-02239982BCDF}"/>
              </a:ext>
            </a:extLst>
          </p:cNvPr>
          <p:cNvSpPr/>
          <p:nvPr/>
        </p:nvSpPr>
        <p:spPr>
          <a:xfrm>
            <a:off x="-391886" y="4122057"/>
            <a:ext cx="5733143" cy="5733143"/>
          </a:xfrm>
          <a:prstGeom prst="ellipse">
            <a:avLst/>
          </a:prstGeom>
          <a:solidFill>
            <a:srgbClr val="DE3B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BUSINESS">
            <a:extLst>
              <a:ext uri="{FF2B5EF4-FFF2-40B4-BE49-F238E27FC236}">
                <a16:creationId xmlns:a16="http://schemas.microsoft.com/office/drawing/2014/main" id="{AA565268-56A5-40DD-9B40-02D8F8718BFE}"/>
              </a:ext>
            </a:extLst>
          </p:cNvPr>
          <p:cNvSpPr txBox="1"/>
          <p:nvPr/>
        </p:nvSpPr>
        <p:spPr>
          <a:xfrm>
            <a:off x="5053598" y="2120224"/>
            <a:ext cx="576792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>
                <a:solidFill>
                  <a:schemeClr val="bg1"/>
                </a:solidFill>
                <a:latin typeface="Bebas Neue" panose="020B0606020202050201" pitchFamily="34" charset="0"/>
              </a:rPr>
              <a:t>BUSINESS</a:t>
            </a:r>
          </a:p>
        </p:txBody>
      </p:sp>
      <p:sp>
        <p:nvSpPr>
          <p:cNvPr id="158" name="GROW UP">
            <a:extLst>
              <a:ext uri="{FF2B5EF4-FFF2-40B4-BE49-F238E27FC236}">
                <a16:creationId xmlns:a16="http://schemas.microsoft.com/office/drawing/2014/main" id="{CFAE334B-7139-46BF-8371-62E79E9E856E}"/>
              </a:ext>
            </a:extLst>
          </p:cNvPr>
          <p:cNvSpPr txBox="1"/>
          <p:nvPr/>
        </p:nvSpPr>
        <p:spPr>
          <a:xfrm>
            <a:off x="5194300" y="1028343"/>
            <a:ext cx="537518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bas Neue" panose="020B0606020202050201" pitchFamily="34" charset="0"/>
              </a:rPr>
              <a:t>GROW UP</a:t>
            </a:r>
          </a:p>
        </p:txBody>
      </p:sp>
      <p:sp>
        <p:nvSpPr>
          <p:cNvPr id="162" name="Trapezoid 161">
            <a:extLst>
              <a:ext uri="{FF2B5EF4-FFF2-40B4-BE49-F238E27FC236}">
                <a16:creationId xmlns:a16="http://schemas.microsoft.com/office/drawing/2014/main" id="{5C6FAA5B-EEE2-45C2-930B-8309B5CBC9AD}"/>
              </a:ext>
            </a:extLst>
          </p:cNvPr>
          <p:cNvSpPr/>
          <p:nvPr/>
        </p:nvSpPr>
        <p:spPr>
          <a:xfrm rot="6040747">
            <a:off x="10151257" y="3703492"/>
            <a:ext cx="502562" cy="322639"/>
          </a:xfrm>
          <a:prstGeom prst="trapezoid">
            <a:avLst>
              <a:gd name="adj" fmla="val 52005"/>
            </a:avLst>
          </a:prstGeom>
          <a:solidFill>
            <a:srgbClr val="D6A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rapezoid 159">
            <a:extLst>
              <a:ext uri="{FF2B5EF4-FFF2-40B4-BE49-F238E27FC236}">
                <a16:creationId xmlns:a16="http://schemas.microsoft.com/office/drawing/2014/main" id="{2C1BEB7F-4F42-4F8B-BC46-F079F28E5875}"/>
              </a:ext>
            </a:extLst>
          </p:cNvPr>
          <p:cNvSpPr/>
          <p:nvPr/>
        </p:nvSpPr>
        <p:spPr>
          <a:xfrm rot="4712803">
            <a:off x="5950961" y="4105302"/>
            <a:ext cx="755967" cy="514350"/>
          </a:xfrm>
          <a:prstGeom prst="trapezoid">
            <a:avLst>
              <a:gd name="adj" fmla="val 5747"/>
            </a:avLst>
          </a:prstGeom>
          <a:solidFill>
            <a:srgbClr val="D6A4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7" name="Trapezoid 176">
            <a:extLst>
              <a:ext uri="{FF2B5EF4-FFF2-40B4-BE49-F238E27FC236}">
                <a16:creationId xmlns:a16="http://schemas.microsoft.com/office/drawing/2014/main" id="{8EBB3472-198F-4E3B-8E38-970D06018E67}"/>
              </a:ext>
            </a:extLst>
          </p:cNvPr>
          <p:cNvSpPr/>
          <p:nvPr/>
        </p:nvSpPr>
        <p:spPr>
          <a:xfrm rot="15247886">
            <a:off x="6108709" y="4238972"/>
            <a:ext cx="696357" cy="214984"/>
          </a:xfrm>
          <a:prstGeom prst="trapezoid">
            <a:avLst>
              <a:gd name="adj" fmla="val 69231"/>
            </a:avLst>
          </a:prstGeom>
          <a:solidFill>
            <a:srgbClr val="B689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008F7481-F5FA-4C21-A40C-7E2C8471D11C}"/>
              </a:ext>
            </a:extLst>
          </p:cNvPr>
          <p:cNvSpPr/>
          <p:nvPr/>
        </p:nvSpPr>
        <p:spPr>
          <a:xfrm>
            <a:off x="6134297" y="3754755"/>
            <a:ext cx="4435192" cy="810577"/>
          </a:xfrm>
          <a:custGeom>
            <a:avLst/>
            <a:gdLst>
              <a:gd name="connsiteX0" fmla="*/ 0 w 3614675"/>
              <a:gd name="connsiteY0" fmla="*/ 0 h 579120"/>
              <a:gd name="connsiteX1" fmla="*/ 3614675 w 3614675"/>
              <a:gd name="connsiteY1" fmla="*/ 0 h 579120"/>
              <a:gd name="connsiteX2" fmla="*/ 3614675 w 3614675"/>
              <a:gd name="connsiteY2" fmla="*/ 579120 h 579120"/>
              <a:gd name="connsiteX3" fmla="*/ 0 w 3614675"/>
              <a:gd name="connsiteY3" fmla="*/ 579120 h 579120"/>
              <a:gd name="connsiteX4" fmla="*/ 0 w 3614675"/>
              <a:gd name="connsiteY4" fmla="*/ 0 h 579120"/>
              <a:gd name="connsiteX0" fmla="*/ 22860 w 3614675"/>
              <a:gd name="connsiteY0" fmla="*/ 792480 h 792480"/>
              <a:gd name="connsiteX1" fmla="*/ 3614675 w 3614675"/>
              <a:gd name="connsiteY1" fmla="*/ 0 h 792480"/>
              <a:gd name="connsiteX2" fmla="*/ 3614675 w 3614675"/>
              <a:gd name="connsiteY2" fmla="*/ 579120 h 792480"/>
              <a:gd name="connsiteX3" fmla="*/ 0 w 3614675"/>
              <a:gd name="connsiteY3" fmla="*/ 579120 h 792480"/>
              <a:gd name="connsiteX4" fmla="*/ 22860 w 3614675"/>
              <a:gd name="connsiteY4" fmla="*/ 792480 h 792480"/>
              <a:gd name="connsiteX0" fmla="*/ 13335 w 3614675"/>
              <a:gd name="connsiteY0" fmla="*/ 744855 h 744855"/>
              <a:gd name="connsiteX1" fmla="*/ 3614675 w 3614675"/>
              <a:gd name="connsiteY1" fmla="*/ 0 h 744855"/>
              <a:gd name="connsiteX2" fmla="*/ 3614675 w 3614675"/>
              <a:gd name="connsiteY2" fmla="*/ 579120 h 744855"/>
              <a:gd name="connsiteX3" fmla="*/ 0 w 3614675"/>
              <a:gd name="connsiteY3" fmla="*/ 579120 h 744855"/>
              <a:gd name="connsiteX4" fmla="*/ 13335 w 3614675"/>
              <a:gd name="connsiteY4" fmla="*/ 744855 h 744855"/>
              <a:gd name="connsiteX0" fmla="*/ 13335 w 3990913"/>
              <a:gd name="connsiteY0" fmla="*/ 165735 h 206693"/>
              <a:gd name="connsiteX1" fmla="*/ 3990913 w 3990913"/>
              <a:gd name="connsiteY1" fmla="*/ 206693 h 206693"/>
              <a:gd name="connsiteX2" fmla="*/ 3614675 w 3990913"/>
              <a:gd name="connsiteY2" fmla="*/ 0 h 206693"/>
              <a:gd name="connsiteX3" fmla="*/ 0 w 3990913"/>
              <a:gd name="connsiteY3" fmla="*/ 0 h 206693"/>
              <a:gd name="connsiteX4" fmla="*/ 13335 w 3990913"/>
              <a:gd name="connsiteY4" fmla="*/ 165735 h 206693"/>
              <a:gd name="connsiteX0" fmla="*/ 13335 w 3995676"/>
              <a:gd name="connsiteY0" fmla="*/ 165735 h 211455"/>
              <a:gd name="connsiteX1" fmla="*/ 3995676 w 3995676"/>
              <a:gd name="connsiteY1" fmla="*/ 211455 h 211455"/>
              <a:gd name="connsiteX2" fmla="*/ 3614675 w 3995676"/>
              <a:gd name="connsiteY2" fmla="*/ 0 h 211455"/>
              <a:gd name="connsiteX3" fmla="*/ 0 w 3995676"/>
              <a:gd name="connsiteY3" fmla="*/ 0 h 211455"/>
              <a:gd name="connsiteX4" fmla="*/ 13335 w 3995676"/>
              <a:gd name="connsiteY4" fmla="*/ 165735 h 211455"/>
              <a:gd name="connsiteX0" fmla="*/ 13335 w 3995676"/>
              <a:gd name="connsiteY0" fmla="*/ 165735 h 885825"/>
              <a:gd name="connsiteX1" fmla="*/ 3995676 w 3995676"/>
              <a:gd name="connsiteY1" fmla="*/ 211455 h 885825"/>
              <a:gd name="connsiteX2" fmla="*/ 3886137 w 3995676"/>
              <a:gd name="connsiteY2" fmla="*/ 885825 h 885825"/>
              <a:gd name="connsiteX3" fmla="*/ 0 w 3995676"/>
              <a:gd name="connsiteY3" fmla="*/ 0 h 885825"/>
              <a:gd name="connsiteX4" fmla="*/ 13335 w 3995676"/>
              <a:gd name="connsiteY4" fmla="*/ 165735 h 885825"/>
              <a:gd name="connsiteX0" fmla="*/ 0 w 3982341"/>
              <a:gd name="connsiteY0" fmla="*/ 0 h 810577"/>
              <a:gd name="connsiteX1" fmla="*/ 3982341 w 3982341"/>
              <a:gd name="connsiteY1" fmla="*/ 45720 h 810577"/>
              <a:gd name="connsiteX2" fmla="*/ 3872802 w 3982341"/>
              <a:gd name="connsiteY2" fmla="*/ 720090 h 810577"/>
              <a:gd name="connsiteX3" fmla="*/ 239077 w 3982341"/>
              <a:gd name="connsiteY3" fmla="*/ 810577 h 810577"/>
              <a:gd name="connsiteX4" fmla="*/ 0 w 3982341"/>
              <a:gd name="connsiteY4" fmla="*/ 0 h 810577"/>
              <a:gd name="connsiteX0" fmla="*/ 0 w 3982341"/>
              <a:gd name="connsiteY0" fmla="*/ 0 h 810577"/>
              <a:gd name="connsiteX1" fmla="*/ 3982341 w 3982341"/>
              <a:gd name="connsiteY1" fmla="*/ 45720 h 810577"/>
              <a:gd name="connsiteX2" fmla="*/ 3872802 w 3982341"/>
              <a:gd name="connsiteY2" fmla="*/ 710565 h 810577"/>
              <a:gd name="connsiteX3" fmla="*/ 239077 w 3982341"/>
              <a:gd name="connsiteY3" fmla="*/ 810577 h 810577"/>
              <a:gd name="connsiteX4" fmla="*/ 0 w 3982341"/>
              <a:gd name="connsiteY4" fmla="*/ 0 h 810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82341" h="810577">
                <a:moveTo>
                  <a:pt x="0" y="0"/>
                </a:moveTo>
                <a:lnTo>
                  <a:pt x="3982341" y="45720"/>
                </a:lnTo>
                <a:lnTo>
                  <a:pt x="3872802" y="710565"/>
                </a:lnTo>
                <a:lnTo>
                  <a:pt x="239077" y="810577"/>
                </a:lnTo>
                <a:lnTo>
                  <a:pt x="0" y="0"/>
                </a:lnTo>
                <a:close/>
              </a:path>
            </a:pathLst>
          </a:custGeom>
          <a:solidFill>
            <a:srgbClr val="FBC231"/>
          </a:solidFill>
          <a:ln>
            <a:noFill/>
          </a:ln>
          <a:effectLst>
            <a:outerShdw blurRad="50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149C4FD8-75CA-4E54-A983-A3B974F80DFE}"/>
              </a:ext>
            </a:extLst>
          </p:cNvPr>
          <p:cNvSpPr txBox="1"/>
          <p:nvPr/>
        </p:nvSpPr>
        <p:spPr>
          <a:xfrm>
            <a:off x="6503357" y="3903396"/>
            <a:ext cx="3839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WITH MRS ANGEL CAROLINE</a:t>
            </a:r>
          </a:p>
        </p:txBody>
      </p:sp>
      <p:sp>
        <p:nvSpPr>
          <p:cNvPr id="168" name="Isosceles Triangle 167">
            <a:extLst>
              <a:ext uri="{FF2B5EF4-FFF2-40B4-BE49-F238E27FC236}">
                <a16:creationId xmlns:a16="http://schemas.microsoft.com/office/drawing/2014/main" id="{729E8389-7707-4187-9FFE-476CE437DAC3}"/>
              </a:ext>
            </a:extLst>
          </p:cNvPr>
          <p:cNvSpPr/>
          <p:nvPr/>
        </p:nvSpPr>
        <p:spPr>
          <a:xfrm rot="8867300">
            <a:off x="5011908" y="1148200"/>
            <a:ext cx="655984" cy="58479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D298A5C5-04A3-4C34-8A72-20C06E74FB50}"/>
              </a:ext>
            </a:extLst>
          </p:cNvPr>
          <p:cNvSpPr/>
          <p:nvPr/>
        </p:nvSpPr>
        <p:spPr>
          <a:xfrm rot="2534702">
            <a:off x="10376648" y="4681959"/>
            <a:ext cx="1062117" cy="1006761"/>
          </a:xfrm>
          <a:custGeom>
            <a:avLst/>
            <a:gdLst>
              <a:gd name="connsiteX0" fmla="*/ 1043830 w 1062117"/>
              <a:gd name="connsiteY0" fmla="*/ 4208 h 1006761"/>
              <a:gd name="connsiteX1" fmla="*/ 1062117 w 1062117"/>
              <a:gd name="connsiteY1" fmla="*/ 0 h 1006761"/>
              <a:gd name="connsiteX2" fmla="*/ 1062116 w 1062117"/>
              <a:gd name="connsiteY2" fmla="*/ 14378 h 1006761"/>
              <a:gd name="connsiteX3" fmla="*/ 1043830 w 1062117"/>
              <a:gd name="connsiteY3" fmla="*/ 69133 h 1006761"/>
              <a:gd name="connsiteX4" fmla="*/ 939445 w 1062117"/>
              <a:gd name="connsiteY4" fmla="*/ 28227 h 1006761"/>
              <a:gd name="connsiteX5" fmla="*/ 957735 w 1062117"/>
              <a:gd name="connsiteY5" fmla="*/ 24019 h 1006761"/>
              <a:gd name="connsiteX6" fmla="*/ 957735 w 1062117"/>
              <a:gd name="connsiteY6" fmla="*/ 326918 h 1006761"/>
              <a:gd name="connsiteX7" fmla="*/ 939445 w 1062117"/>
              <a:gd name="connsiteY7" fmla="*/ 381681 h 1006761"/>
              <a:gd name="connsiteX8" fmla="*/ 835063 w 1062117"/>
              <a:gd name="connsiteY8" fmla="*/ 52246 h 1006761"/>
              <a:gd name="connsiteX9" fmla="*/ 853351 w 1062117"/>
              <a:gd name="connsiteY9" fmla="*/ 48038 h 1006761"/>
              <a:gd name="connsiteX10" fmla="*/ 853351 w 1062117"/>
              <a:gd name="connsiteY10" fmla="*/ 639465 h 1006761"/>
              <a:gd name="connsiteX11" fmla="*/ 835064 w 1062117"/>
              <a:gd name="connsiteY11" fmla="*/ 694221 h 1006761"/>
              <a:gd name="connsiteX12" fmla="*/ 730681 w 1062117"/>
              <a:gd name="connsiteY12" fmla="*/ 76264 h 1006761"/>
              <a:gd name="connsiteX13" fmla="*/ 748969 w 1062117"/>
              <a:gd name="connsiteY13" fmla="*/ 72056 h 1006761"/>
              <a:gd name="connsiteX14" fmla="*/ 748970 w 1062117"/>
              <a:gd name="connsiteY14" fmla="*/ 952004 h 1006761"/>
              <a:gd name="connsiteX15" fmla="*/ 730682 w 1062117"/>
              <a:gd name="connsiteY15" fmla="*/ 1006761 h 1006761"/>
              <a:gd name="connsiteX16" fmla="*/ 626298 w 1062117"/>
              <a:gd name="connsiteY16" fmla="*/ 100283 h 1006761"/>
              <a:gd name="connsiteX17" fmla="*/ 644585 w 1062117"/>
              <a:gd name="connsiteY17" fmla="*/ 96075 h 1006761"/>
              <a:gd name="connsiteX18" fmla="*/ 644585 w 1062117"/>
              <a:gd name="connsiteY18" fmla="*/ 974593 h 1006761"/>
              <a:gd name="connsiteX19" fmla="*/ 626299 w 1062117"/>
              <a:gd name="connsiteY19" fmla="*/ 954457 h 1006761"/>
              <a:gd name="connsiteX20" fmla="*/ 521916 w 1062117"/>
              <a:gd name="connsiteY20" fmla="*/ 124301 h 1006761"/>
              <a:gd name="connsiteX21" fmla="*/ 540203 w 1062117"/>
              <a:gd name="connsiteY21" fmla="*/ 120093 h 1006761"/>
              <a:gd name="connsiteX22" fmla="*/ 540203 w 1062117"/>
              <a:gd name="connsiteY22" fmla="*/ 859657 h 1006761"/>
              <a:gd name="connsiteX23" fmla="*/ 521916 w 1062117"/>
              <a:gd name="connsiteY23" fmla="*/ 839522 h 1006761"/>
              <a:gd name="connsiteX24" fmla="*/ 417532 w 1062117"/>
              <a:gd name="connsiteY24" fmla="*/ 148320 h 1006761"/>
              <a:gd name="connsiteX25" fmla="*/ 435821 w 1062117"/>
              <a:gd name="connsiteY25" fmla="*/ 144112 h 1006761"/>
              <a:gd name="connsiteX26" fmla="*/ 435821 w 1062117"/>
              <a:gd name="connsiteY26" fmla="*/ 744721 h 1006761"/>
              <a:gd name="connsiteX27" fmla="*/ 417533 w 1062117"/>
              <a:gd name="connsiteY27" fmla="*/ 724584 h 1006761"/>
              <a:gd name="connsiteX28" fmla="*/ 313150 w 1062117"/>
              <a:gd name="connsiteY28" fmla="*/ 172339 h 1006761"/>
              <a:gd name="connsiteX29" fmla="*/ 331437 w 1062117"/>
              <a:gd name="connsiteY29" fmla="*/ 168131 h 1006761"/>
              <a:gd name="connsiteX30" fmla="*/ 331437 w 1062117"/>
              <a:gd name="connsiteY30" fmla="*/ 629784 h 1006761"/>
              <a:gd name="connsiteX31" fmla="*/ 313150 w 1062117"/>
              <a:gd name="connsiteY31" fmla="*/ 609647 h 1006761"/>
              <a:gd name="connsiteX32" fmla="*/ 208766 w 1062117"/>
              <a:gd name="connsiteY32" fmla="*/ 196358 h 1006761"/>
              <a:gd name="connsiteX33" fmla="*/ 227054 w 1062117"/>
              <a:gd name="connsiteY33" fmla="*/ 192150 h 1006761"/>
              <a:gd name="connsiteX34" fmla="*/ 227055 w 1062117"/>
              <a:gd name="connsiteY34" fmla="*/ 514847 h 1006761"/>
              <a:gd name="connsiteX35" fmla="*/ 208766 w 1062117"/>
              <a:gd name="connsiteY35" fmla="*/ 494710 h 1006761"/>
              <a:gd name="connsiteX36" fmla="*/ 104383 w 1062117"/>
              <a:gd name="connsiteY36" fmla="*/ 220376 h 1006761"/>
              <a:gd name="connsiteX37" fmla="*/ 122671 w 1062117"/>
              <a:gd name="connsiteY37" fmla="*/ 216168 h 1006761"/>
              <a:gd name="connsiteX38" fmla="*/ 122671 w 1062117"/>
              <a:gd name="connsiteY38" fmla="*/ 399910 h 1006761"/>
              <a:gd name="connsiteX39" fmla="*/ 104383 w 1062117"/>
              <a:gd name="connsiteY39" fmla="*/ 379774 h 1006761"/>
              <a:gd name="connsiteX40" fmla="*/ 0 w 1062117"/>
              <a:gd name="connsiteY40" fmla="*/ 244395 h 1006761"/>
              <a:gd name="connsiteX41" fmla="*/ 18288 w 1062117"/>
              <a:gd name="connsiteY41" fmla="*/ 240187 h 1006761"/>
              <a:gd name="connsiteX42" fmla="*/ 18288 w 1062117"/>
              <a:gd name="connsiteY42" fmla="*/ 284974 h 1006761"/>
              <a:gd name="connsiteX43" fmla="*/ 0 w 1062117"/>
              <a:gd name="connsiteY43" fmla="*/ 264837 h 100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62117" h="1006761">
                <a:moveTo>
                  <a:pt x="1043830" y="4208"/>
                </a:moveTo>
                <a:lnTo>
                  <a:pt x="1062117" y="0"/>
                </a:lnTo>
                <a:lnTo>
                  <a:pt x="1062116" y="14378"/>
                </a:lnTo>
                <a:lnTo>
                  <a:pt x="1043830" y="69133"/>
                </a:lnTo>
                <a:close/>
                <a:moveTo>
                  <a:pt x="939445" y="28227"/>
                </a:moveTo>
                <a:lnTo>
                  <a:pt x="957735" y="24019"/>
                </a:lnTo>
                <a:lnTo>
                  <a:pt x="957735" y="326918"/>
                </a:lnTo>
                <a:lnTo>
                  <a:pt x="939445" y="381681"/>
                </a:lnTo>
                <a:close/>
                <a:moveTo>
                  <a:pt x="835063" y="52246"/>
                </a:moveTo>
                <a:lnTo>
                  <a:pt x="853351" y="48038"/>
                </a:lnTo>
                <a:lnTo>
                  <a:pt x="853351" y="639465"/>
                </a:lnTo>
                <a:lnTo>
                  <a:pt x="835064" y="694221"/>
                </a:lnTo>
                <a:close/>
                <a:moveTo>
                  <a:pt x="730681" y="76264"/>
                </a:moveTo>
                <a:lnTo>
                  <a:pt x="748969" y="72056"/>
                </a:lnTo>
                <a:lnTo>
                  <a:pt x="748970" y="952004"/>
                </a:lnTo>
                <a:lnTo>
                  <a:pt x="730682" y="1006761"/>
                </a:lnTo>
                <a:close/>
                <a:moveTo>
                  <a:pt x="626298" y="100283"/>
                </a:moveTo>
                <a:lnTo>
                  <a:pt x="644585" y="96075"/>
                </a:lnTo>
                <a:lnTo>
                  <a:pt x="644585" y="974593"/>
                </a:lnTo>
                <a:lnTo>
                  <a:pt x="626299" y="954457"/>
                </a:lnTo>
                <a:close/>
                <a:moveTo>
                  <a:pt x="521916" y="124301"/>
                </a:moveTo>
                <a:lnTo>
                  <a:pt x="540203" y="120093"/>
                </a:lnTo>
                <a:lnTo>
                  <a:pt x="540203" y="859657"/>
                </a:lnTo>
                <a:lnTo>
                  <a:pt x="521916" y="839522"/>
                </a:lnTo>
                <a:close/>
                <a:moveTo>
                  <a:pt x="417532" y="148320"/>
                </a:moveTo>
                <a:lnTo>
                  <a:pt x="435821" y="144112"/>
                </a:lnTo>
                <a:lnTo>
                  <a:pt x="435821" y="744721"/>
                </a:lnTo>
                <a:lnTo>
                  <a:pt x="417533" y="724584"/>
                </a:lnTo>
                <a:close/>
                <a:moveTo>
                  <a:pt x="313150" y="172339"/>
                </a:moveTo>
                <a:lnTo>
                  <a:pt x="331437" y="168131"/>
                </a:lnTo>
                <a:lnTo>
                  <a:pt x="331437" y="629784"/>
                </a:lnTo>
                <a:lnTo>
                  <a:pt x="313150" y="609647"/>
                </a:lnTo>
                <a:close/>
                <a:moveTo>
                  <a:pt x="208766" y="196358"/>
                </a:moveTo>
                <a:lnTo>
                  <a:pt x="227054" y="192150"/>
                </a:lnTo>
                <a:lnTo>
                  <a:pt x="227055" y="514847"/>
                </a:lnTo>
                <a:lnTo>
                  <a:pt x="208766" y="494710"/>
                </a:lnTo>
                <a:close/>
                <a:moveTo>
                  <a:pt x="104383" y="220376"/>
                </a:moveTo>
                <a:lnTo>
                  <a:pt x="122671" y="216168"/>
                </a:lnTo>
                <a:lnTo>
                  <a:pt x="122671" y="399910"/>
                </a:lnTo>
                <a:lnTo>
                  <a:pt x="104383" y="379774"/>
                </a:lnTo>
                <a:close/>
                <a:moveTo>
                  <a:pt x="0" y="244395"/>
                </a:moveTo>
                <a:lnTo>
                  <a:pt x="18288" y="240187"/>
                </a:lnTo>
                <a:lnTo>
                  <a:pt x="18288" y="284974"/>
                </a:lnTo>
                <a:lnTo>
                  <a:pt x="0" y="264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Isosceles Triangle 168">
            <a:extLst>
              <a:ext uri="{FF2B5EF4-FFF2-40B4-BE49-F238E27FC236}">
                <a16:creationId xmlns:a16="http://schemas.microsoft.com/office/drawing/2014/main" id="{BA385B6C-DA21-4A53-A98D-F7909EE5077F}"/>
              </a:ext>
            </a:extLst>
          </p:cNvPr>
          <p:cNvSpPr/>
          <p:nvPr/>
        </p:nvSpPr>
        <p:spPr>
          <a:xfrm rot="5400000">
            <a:off x="10677219" y="4474189"/>
            <a:ext cx="1086926" cy="968965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398136A0-E7D6-4D8B-8951-54B31D397675}"/>
              </a:ext>
            </a:extLst>
          </p:cNvPr>
          <p:cNvSpPr/>
          <p:nvPr/>
        </p:nvSpPr>
        <p:spPr>
          <a:xfrm>
            <a:off x="757640" y="3801601"/>
            <a:ext cx="759153" cy="1521453"/>
          </a:xfrm>
          <a:custGeom>
            <a:avLst/>
            <a:gdLst>
              <a:gd name="connsiteX0" fmla="*/ 664858 w 759153"/>
              <a:gd name="connsiteY0" fmla="*/ 1124839 h 1521453"/>
              <a:gd name="connsiteX1" fmla="*/ 634769 w 759153"/>
              <a:gd name="connsiteY1" fmla="*/ 1181369 h 1521453"/>
              <a:gd name="connsiteX2" fmla="*/ 606174 w 759153"/>
              <a:gd name="connsiteY2" fmla="*/ 1216659 h 1521453"/>
              <a:gd name="connsiteX3" fmla="*/ 510908 w 759153"/>
              <a:gd name="connsiteY3" fmla="*/ 1321557 h 1521453"/>
              <a:gd name="connsiteX4" fmla="*/ 431835 w 759153"/>
              <a:gd name="connsiteY4" fmla="*/ 1388081 h 1521453"/>
              <a:gd name="connsiteX5" fmla="*/ 419616 w 759153"/>
              <a:gd name="connsiteY5" fmla="*/ 1394877 h 1521453"/>
              <a:gd name="connsiteX6" fmla="*/ 749907 w 759153"/>
              <a:gd name="connsiteY6" fmla="*/ 875929 h 1521453"/>
              <a:gd name="connsiteX7" fmla="*/ 747049 w 759153"/>
              <a:gd name="connsiteY7" fmla="*/ 906279 h 1521453"/>
              <a:gd name="connsiteX8" fmla="*/ 220358 w 759153"/>
              <a:gd name="connsiteY8" fmla="*/ 1486221 h 1521453"/>
              <a:gd name="connsiteX9" fmla="*/ 185417 w 759153"/>
              <a:gd name="connsiteY9" fmla="*/ 1497493 h 1521453"/>
              <a:gd name="connsiteX10" fmla="*/ 756557 w 759153"/>
              <a:gd name="connsiteY10" fmla="*/ 713345 h 1521453"/>
              <a:gd name="connsiteX11" fmla="*/ 759153 w 759153"/>
              <a:gd name="connsiteY11" fmla="*/ 737689 h 1521453"/>
              <a:gd name="connsiteX12" fmla="*/ 48846 w 759153"/>
              <a:gd name="connsiteY12" fmla="*/ 1519812 h 1521453"/>
              <a:gd name="connsiteX13" fmla="*/ 22652 w 759153"/>
              <a:gd name="connsiteY13" fmla="*/ 1521453 h 1521453"/>
              <a:gd name="connsiteX14" fmla="*/ 737176 w 759153"/>
              <a:gd name="connsiteY14" fmla="*/ 579424 h 1521453"/>
              <a:gd name="connsiteX15" fmla="*/ 743550 w 759153"/>
              <a:gd name="connsiteY15" fmla="*/ 599607 h 1521453"/>
              <a:gd name="connsiteX16" fmla="*/ 7975 w 759153"/>
              <a:gd name="connsiteY16" fmla="*/ 1409554 h 1521453"/>
              <a:gd name="connsiteX17" fmla="*/ 7645 w 759153"/>
              <a:gd name="connsiteY17" fmla="*/ 1382716 h 1521453"/>
              <a:gd name="connsiteX18" fmla="*/ 700792 w 759153"/>
              <a:gd name="connsiteY18" fmla="*/ 464223 h 1521453"/>
              <a:gd name="connsiteX19" fmla="*/ 707167 w 759153"/>
              <a:gd name="connsiteY19" fmla="*/ 484407 h 1521453"/>
              <a:gd name="connsiteX20" fmla="*/ 6091 w 759153"/>
              <a:gd name="connsiteY20" fmla="*/ 1256367 h 1521453"/>
              <a:gd name="connsiteX21" fmla="*/ 5761 w 759153"/>
              <a:gd name="connsiteY21" fmla="*/ 1229528 h 1521453"/>
              <a:gd name="connsiteX22" fmla="*/ 648081 w 759153"/>
              <a:gd name="connsiteY22" fmla="*/ 367001 h 1521453"/>
              <a:gd name="connsiteX23" fmla="*/ 657381 w 759153"/>
              <a:gd name="connsiteY23" fmla="*/ 383965 h 1521453"/>
              <a:gd name="connsiteX24" fmla="*/ 4207 w 759153"/>
              <a:gd name="connsiteY24" fmla="*/ 1103180 h 1521453"/>
              <a:gd name="connsiteX25" fmla="*/ 3877 w 759153"/>
              <a:gd name="connsiteY25" fmla="*/ 1076340 h 1521453"/>
              <a:gd name="connsiteX26" fmla="*/ 585704 w 759153"/>
              <a:gd name="connsiteY26" fmla="*/ 280424 h 1521453"/>
              <a:gd name="connsiteX27" fmla="*/ 597507 w 759153"/>
              <a:gd name="connsiteY27" fmla="*/ 294630 h 1521453"/>
              <a:gd name="connsiteX28" fmla="*/ 2323 w 759153"/>
              <a:gd name="connsiteY28" fmla="*/ 949992 h 1521453"/>
              <a:gd name="connsiteX29" fmla="*/ 1992 w 759153"/>
              <a:gd name="connsiteY29" fmla="*/ 923154 h 1521453"/>
              <a:gd name="connsiteX30" fmla="*/ 514701 w 759153"/>
              <a:gd name="connsiteY30" fmla="*/ 203344 h 1521453"/>
              <a:gd name="connsiteX31" fmla="*/ 528857 w 759153"/>
              <a:gd name="connsiteY31" fmla="*/ 214960 h 1521453"/>
              <a:gd name="connsiteX32" fmla="*/ 439 w 759153"/>
              <a:gd name="connsiteY32" fmla="*/ 796805 h 1521453"/>
              <a:gd name="connsiteX33" fmla="*/ 108 w 759153"/>
              <a:gd name="connsiteY33" fmla="*/ 769966 h 1521453"/>
              <a:gd name="connsiteX34" fmla="*/ 433903 w 759153"/>
              <a:gd name="connsiteY34" fmla="*/ 137049 h 1521453"/>
              <a:gd name="connsiteX35" fmla="*/ 448059 w 759153"/>
              <a:gd name="connsiteY35" fmla="*/ 148664 h 1521453"/>
              <a:gd name="connsiteX36" fmla="*/ 0 w 759153"/>
              <a:gd name="connsiteY36" fmla="*/ 642025 h 1521453"/>
              <a:gd name="connsiteX37" fmla="*/ 0 w 759153"/>
              <a:gd name="connsiteY37" fmla="*/ 614823 h 1521453"/>
              <a:gd name="connsiteX38" fmla="*/ 340983 w 759153"/>
              <a:gd name="connsiteY38" fmla="*/ 84104 h 1521453"/>
              <a:gd name="connsiteX39" fmla="*/ 357556 w 759153"/>
              <a:gd name="connsiteY39" fmla="*/ 93057 h 1521453"/>
              <a:gd name="connsiteX40" fmla="*/ 0 w 759153"/>
              <a:gd name="connsiteY40" fmla="*/ 486764 h 1521453"/>
              <a:gd name="connsiteX41" fmla="*/ 0 w 759153"/>
              <a:gd name="connsiteY41" fmla="*/ 459563 h 1521453"/>
              <a:gd name="connsiteX42" fmla="*/ 238402 w 759153"/>
              <a:gd name="connsiteY42" fmla="*/ 41805 h 1521453"/>
              <a:gd name="connsiteX43" fmla="*/ 257684 w 759153"/>
              <a:gd name="connsiteY43" fmla="*/ 47765 h 1521453"/>
              <a:gd name="connsiteX44" fmla="*/ 0 w 759153"/>
              <a:gd name="connsiteY44" fmla="*/ 331502 h 1521453"/>
              <a:gd name="connsiteX45" fmla="*/ 0 w 759153"/>
              <a:gd name="connsiteY45" fmla="*/ 304310 h 1521453"/>
              <a:gd name="connsiteX46" fmla="*/ 125234 w 759153"/>
              <a:gd name="connsiteY46" fmla="*/ 11153 h 1521453"/>
              <a:gd name="connsiteX47" fmla="*/ 146942 w 759153"/>
              <a:gd name="connsiteY47" fmla="*/ 14453 h 1521453"/>
              <a:gd name="connsiteX48" fmla="*/ 0 w 759153"/>
              <a:gd name="connsiteY48" fmla="*/ 176250 h 1521453"/>
              <a:gd name="connsiteX49" fmla="*/ 0 w 759153"/>
              <a:gd name="connsiteY49" fmla="*/ 149048 h 1521453"/>
              <a:gd name="connsiteX50" fmla="*/ 0 w 759153"/>
              <a:gd name="connsiteY50" fmla="*/ 0 h 1521453"/>
              <a:gd name="connsiteX51" fmla="*/ 18229 w 759153"/>
              <a:gd name="connsiteY51" fmla="*/ 917 h 1521453"/>
              <a:gd name="connsiteX52" fmla="*/ 0 w 759153"/>
              <a:gd name="connsiteY52" fmla="*/ 20989 h 1521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759153" h="1521453">
                <a:moveTo>
                  <a:pt x="664858" y="1124839"/>
                </a:moveTo>
                <a:lnTo>
                  <a:pt x="634769" y="1181369"/>
                </a:lnTo>
                <a:lnTo>
                  <a:pt x="606174" y="1216659"/>
                </a:lnTo>
                <a:lnTo>
                  <a:pt x="510908" y="1321557"/>
                </a:lnTo>
                <a:lnTo>
                  <a:pt x="431835" y="1388081"/>
                </a:lnTo>
                <a:lnTo>
                  <a:pt x="419616" y="1394877"/>
                </a:lnTo>
                <a:close/>
                <a:moveTo>
                  <a:pt x="749907" y="875929"/>
                </a:moveTo>
                <a:lnTo>
                  <a:pt x="747049" y="906279"/>
                </a:lnTo>
                <a:lnTo>
                  <a:pt x="220358" y="1486221"/>
                </a:lnTo>
                <a:lnTo>
                  <a:pt x="185417" y="1497493"/>
                </a:lnTo>
                <a:close/>
                <a:moveTo>
                  <a:pt x="756557" y="713345"/>
                </a:moveTo>
                <a:lnTo>
                  <a:pt x="759153" y="737689"/>
                </a:lnTo>
                <a:lnTo>
                  <a:pt x="48846" y="1519812"/>
                </a:lnTo>
                <a:lnTo>
                  <a:pt x="22652" y="1521453"/>
                </a:lnTo>
                <a:close/>
                <a:moveTo>
                  <a:pt x="737176" y="579424"/>
                </a:moveTo>
                <a:lnTo>
                  <a:pt x="743550" y="599607"/>
                </a:lnTo>
                <a:lnTo>
                  <a:pt x="7975" y="1409554"/>
                </a:lnTo>
                <a:lnTo>
                  <a:pt x="7645" y="1382716"/>
                </a:lnTo>
                <a:close/>
                <a:moveTo>
                  <a:pt x="700792" y="464223"/>
                </a:moveTo>
                <a:lnTo>
                  <a:pt x="707167" y="484407"/>
                </a:lnTo>
                <a:lnTo>
                  <a:pt x="6091" y="1256367"/>
                </a:lnTo>
                <a:lnTo>
                  <a:pt x="5761" y="1229528"/>
                </a:lnTo>
                <a:close/>
                <a:moveTo>
                  <a:pt x="648081" y="367001"/>
                </a:moveTo>
                <a:lnTo>
                  <a:pt x="657381" y="383965"/>
                </a:lnTo>
                <a:lnTo>
                  <a:pt x="4207" y="1103180"/>
                </a:lnTo>
                <a:lnTo>
                  <a:pt x="3877" y="1076340"/>
                </a:lnTo>
                <a:close/>
                <a:moveTo>
                  <a:pt x="585704" y="280424"/>
                </a:moveTo>
                <a:lnTo>
                  <a:pt x="597507" y="294630"/>
                </a:lnTo>
                <a:lnTo>
                  <a:pt x="2323" y="949992"/>
                </a:lnTo>
                <a:lnTo>
                  <a:pt x="1992" y="923154"/>
                </a:lnTo>
                <a:close/>
                <a:moveTo>
                  <a:pt x="514701" y="203344"/>
                </a:moveTo>
                <a:lnTo>
                  <a:pt x="528857" y="214960"/>
                </a:lnTo>
                <a:lnTo>
                  <a:pt x="439" y="796805"/>
                </a:lnTo>
                <a:lnTo>
                  <a:pt x="108" y="769966"/>
                </a:lnTo>
                <a:close/>
                <a:moveTo>
                  <a:pt x="433903" y="137049"/>
                </a:moveTo>
                <a:lnTo>
                  <a:pt x="448059" y="148664"/>
                </a:lnTo>
                <a:lnTo>
                  <a:pt x="0" y="642025"/>
                </a:lnTo>
                <a:lnTo>
                  <a:pt x="0" y="614823"/>
                </a:lnTo>
                <a:close/>
                <a:moveTo>
                  <a:pt x="340983" y="84104"/>
                </a:moveTo>
                <a:lnTo>
                  <a:pt x="357556" y="93057"/>
                </a:lnTo>
                <a:lnTo>
                  <a:pt x="0" y="486764"/>
                </a:lnTo>
                <a:lnTo>
                  <a:pt x="0" y="459563"/>
                </a:lnTo>
                <a:close/>
                <a:moveTo>
                  <a:pt x="238402" y="41805"/>
                </a:moveTo>
                <a:lnTo>
                  <a:pt x="257684" y="47765"/>
                </a:lnTo>
                <a:lnTo>
                  <a:pt x="0" y="331502"/>
                </a:lnTo>
                <a:lnTo>
                  <a:pt x="0" y="304310"/>
                </a:lnTo>
                <a:close/>
                <a:moveTo>
                  <a:pt x="125234" y="11153"/>
                </a:moveTo>
                <a:lnTo>
                  <a:pt x="146942" y="14453"/>
                </a:lnTo>
                <a:lnTo>
                  <a:pt x="0" y="176250"/>
                </a:lnTo>
                <a:lnTo>
                  <a:pt x="0" y="149048"/>
                </a:lnTo>
                <a:close/>
                <a:moveTo>
                  <a:pt x="0" y="0"/>
                </a:moveTo>
                <a:lnTo>
                  <a:pt x="18229" y="917"/>
                </a:lnTo>
                <a:lnTo>
                  <a:pt x="0" y="20989"/>
                </a:lnTo>
                <a:close/>
              </a:path>
            </a:pathLst>
          </a:custGeom>
          <a:solidFill>
            <a:srgbClr val="4D212C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Arc 170">
            <a:extLst>
              <a:ext uri="{FF2B5EF4-FFF2-40B4-BE49-F238E27FC236}">
                <a16:creationId xmlns:a16="http://schemas.microsoft.com/office/drawing/2014/main" id="{C1075A22-7F1F-4E35-BCA4-8BA3823C1FF1}"/>
              </a:ext>
            </a:extLst>
          </p:cNvPr>
          <p:cNvSpPr/>
          <p:nvPr/>
        </p:nvSpPr>
        <p:spPr>
          <a:xfrm>
            <a:off x="-112512" y="3570358"/>
            <a:ext cx="1522342" cy="1522342"/>
          </a:xfrm>
          <a:prstGeom prst="arc">
            <a:avLst>
              <a:gd name="adj1" fmla="val 16200000"/>
              <a:gd name="adj2" fmla="val 5357721"/>
            </a:avLst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Arc 172">
            <a:extLst>
              <a:ext uri="{FF2B5EF4-FFF2-40B4-BE49-F238E27FC236}">
                <a16:creationId xmlns:a16="http://schemas.microsoft.com/office/drawing/2014/main" id="{BD229365-8FE2-46CB-BEA5-1F84205B126B}"/>
              </a:ext>
            </a:extLst>
          </p:cNvPr>
          <p:cNvSpPr/>
          <p:nvPr/>
        </p:nvSpPr>
        <p:spPr>
          <a:xfrm rot="16200000">
            <a:off x="5974832" y="4916620"/>
            <a:ext cx="889081" cy="889081"/>
          </a:xfrm>
          <a:prstGeom prst="arc">
            <a:avLst>
              <a:gd name="adj1" fmla="val 16200000"/>
              <a:gd name="adj2" fmla="val 5357721"/>
            </a:avLst>
          </a:pr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Isosceles Triangle 173">
            <a:extLst>
              <a:ext uri="{FF2B5EF4-FFF2-40B4-BE49-F238E27FC236}">
                <a16:creationId xmlns:a16="http://schemas.microsoft.com/office/drawing/2014/main" id="{1343D823-7ACE-4935-871F-4F66B7C9884E}"/>
              </a:ext>
            </a:extLst>
          </p:cNvPr>
          <p:cNvSpPr/>
          <p:nvPr/>
        </p:nvSpPr>
        <p:spPr>
          <a:xfrm rot="5400000" flipV="1">
            <a:off x="5808293" y="5035348"/>
            <a:ext cx="304216" cy="27120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5" name="YOUR LOGO">
            <a:extLst>
              <a:ext uri="{FF2B5EF4-FFF2-40B4-BE49-F238E27FC236}">
                <a16:creationId xmlns:a16="http://schemas.microsoft.com/office/drawing/2014/main" id="{8379B030-1AEF-4BCD-B726-9C578566C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21524" y="563427"/>
            <a:ext cx="746964" cy="394231"/>
          </a:xfrm>
          <a:prstGeom prst="rect">
            <a:avLst/>
          </a:prstGeom>
        </p:spPr>
      </p:pic>
      <p:pic>
        <p:nvPicPr>
          <p:cNvPr id="7" name="Picture">
            <a:extLst>
              <a:ext uri="{FF2B5EF4-FFF2-40B4-BE49-F238E27FC236}">
                <a16:creationId xmlns:a16="http://schemas.microsoft.com/office/drawing/2014/main" id="{0A826E67-A288-4265-A678-0CBE0987B9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997" y="563427"/>
            <a:ext cx="3647264" cy="6755052"/>
          </a:xfrm>
          <a:prstGeom prst="rect">
            <a:avLst/>
          </a:prstGeom>
          <a:effectLst>
            <a:outerShdw blurRad="1270000" dist="6350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5997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Bebas Neue</vt:lpstr>
      <vt:lpstr>Calibri</vt:lpstr>
      <vt:lpstr>Calibri Light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4</cp:revision>
  <dcterms:created xsi:type="dcterms:W3CDTF">2021-08-04T01:34:01Z</dcterms:created>
  <dcterms:modified xsi:type="dcterms:W3CDTF">2021-08-04T03:18:31Z</dcterms:modified>
</cp:coreProperties>
</file>