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214D8-3A82-471C-956E-9A08A4DBD7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DA63EE-1589-4EE0-8C7E-CF94D8FEC2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3EA6E-9D59-4F22-908E-84E502ECA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25925-1C97-4400-BF85-3633690F1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03FF9-372F-4CF8-8B93-D4C45B7DC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13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CAFEF-47DB-4197-9BD4-DC1E27671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98FF92-1F70-47C2-9BBD-DF64654A71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B92BD4-3151-43B1-AAF7-90B5EC9D7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2F011-A3B7-4A83-9762-F9721FDF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14962-8C6E-4ACA-9AB1-9C2BB0FD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8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74CD02-A370-4D46-A4D7-900D3C2797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37F02D-3FC3-4804-8EF0-DB8A0C9D4A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A8A2C-2209-4CB8-8131-DD35078C2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1D7D70-2678-496D-9B45-95DED655E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338CDA-AEDC-47B8-B24C-354396A18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03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80BD5-A09C-4127-BA1C-577D7D40F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D9E33-5791-480B-B4DD-0E9131ECB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CFFD0-941A-49B3-B7AD-E1F92B7AE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0C1C9-689E-4DED-98E6-41248771F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6979B-5893-4719-B290-3B8DBDDA5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35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017BC-0F5C-43DB-B8C0-8FF8B0BC1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C392D0-9BF7-4CCB-AF4E-848732A0E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46705-5467-494F-94BF-39311CDC8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EA470-8349-4787-AF5B-882F28432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3B34B-7C2A-443A-AAAB-CFC4323DF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47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3B77C-2F0D-4E3B-905D-776AB90E9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4B2701-DE14-4F6A-B72F-31E242539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47189D-6329-48BB-BD20-DA380887F8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726A7E-062A-425E-A5CC-85FD802F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4E8F3F-4A4F-4774-AAD8-4ACAFB359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60023-44A7-498F-B64E-F7F3087D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89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F9B3B-6A1F-4AC3-AB52-A19CC80DE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610148-E703-4BA7-86DB-E994E64D6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FAF876-FA71-4306-8C05-D4DC05375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1EE4B7-4D5D-450B-9CC7-0A39409400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1FD56D-64DD-467C-88B6-F52A3C47B7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52A9D3-082D-4FFF-860D-BD2DBA05F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8514BC-EF3E-4356-9ED4-9560D8C91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EE10D5-D21C-4DD3-B722-19A6C45C1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0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41B9E-7615-4868-A0CC-54A2A380B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F950D-286D-480E-A02D-874B563A7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FC6036-C38C-4972-AE6F-1749436AB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30AFE0-C4C0-4517-B6A4-CEDEF7B61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63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23BF95-519C-4484-A640-93236268D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B6CCF9-4E7A-44F7-BAFF-A0C8D1113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DC1D9E-EED5-4084-8438-90149C658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62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86BF9-50B2-4CCA-B2A3-4A5210B65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F79D5-8D28-4B55-98EF-AFE4DE10A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19E78F-E320-459E-9C07-64BA472F27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3DC8B-19A3-4CA3-91A3-A22D1F66D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BDBADE-C4A0-4A5F-B386-EEB849420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0C409D-7595-4DAB-A07C-09D5DB823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36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FCD74-ECE8-4F81-B44A-BF0416A91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50B0A8-84EC-42EC-86DB-950B833377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DB38B-CFB9-443A-B777-BF2914B94B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333DBA-782C-4D14-8856-20199D779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BA5BF4-4117-4AD4-802D-45FFB707F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243121-2A4A-4B48-A672-086E262CD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76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090694-8D38-4505-95F5-EF06968B2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BC2323-1B29-4BB9-9DCA-0D488BFCC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1DEB3E-6695-4E6E-9E15-0865D98267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D3F83-0D74-4115-AA24-A21B235A930F}" type="datetimeFigureOut">
              <a:rPr lang="en-US" smtClean="0"/>
              <a:t>22-Sep-20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6DC7FB-6DE1-4CA0-9070-599220ECDF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7696D5-A0F9-48B7-A529-B9CE017305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50671-7B7D-4B58-8098-1C080F32F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674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6.svg"/><Relationship Id="rId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audio" Target="../media/audio1.wav"/><Relationship Id="rId9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sv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11" Type="http://schemas.openxmlformats.org/officeDocument/2006/relationships/image" Target="../media/image6.svg"/><Relationship Id="rId5" Type="http://schemas.openxmlformats.org/officeDocument/2006/relationships/image" Target="../media/image9.png"/><Relationship Id="rId10" Type="http://schemas.openxmlformats.org/officeDocument/2006/relationships/image" Target="../media/image5.png"/><Relationship Id="rId4" Type="http://schemas.openxmlformats.org/officeDocument/2006/relationships/audio" Target="../media/audio1.wav"/><Relationship Id="rId9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>
            <a:extLst>
              <a:ext uri="{FF2B5EF4-FFF2-40B4-BE49-F238E27FC236}">
                <a16:creationId xmlns:a16="http://schemas.microsoft.com/office/drawing/2014/main" id="{6B6D55C1-CDEC-43F4-B36E-6F721EE94BC7}"/>
              </a:ext>
            </a:extLst>
          </p:cNvPr>
          <p:cNvSpPr/>
          <p:nvPr/>
        </p:nvSpPr>
        <p:spPr>
          <a:xfrm>
            <a:off x="10509028" y="4541392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FBA2CAE-F84C-4457-8308-F900FE9B671F}"/>
              </a:ext>
            </a:extLst>
          </p:cNvPr>
          <p:cNvSpPr/>
          <p:nvPr/>
        </p:nvSpPr>
        <p:spPr>
          <a:xfrm rot="10800000" flipV="1">
            <a:off x="8702588" y="4756538"/>
            <a:ext cx="295421" cy="29542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FF60FF7-3EDF-4C19-8ABB-C267D448CAEB}"/>
              </a:ext>
            </a:extLst>
          </p:cNvPr>
          <p:cNvSpPr/>
          <p:nvPr/>
        </p:nvSpPr>
        <p:spPr>
          <a:xfrm>
            <a:off x="7348069" y="4541392"/>
            <a:ext cx="3004457" cy="72571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D8DC76A-F4FE-4FCF-9289-797386C61485}"/>
              </a:ext>
            </a:extLst>
          </p:cNvPr>
          <p:cNvSpPr txBox="1"/>
          <p:nvPr/>
        </p:nvSpPr>
        <p:spPr>
          <a:xfrm>
            <a:off x="7443501" y="4550305"/>
            <a:ext cx="281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31" name="Graphic 30" descr="Cursor">
            <a:extLst>
              <a:ext uri="{FF2B5EF4-FFF2-40B4-BE49-F238E27FC236}">
                <a16:creationId xmlns:a16="http://schemas.microsoft.com/office/drawing/2014/main" id="{9261A9B3-302E-4A22-B7A0-66B990FB5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35056" y="5743201"/>
            <a:ext cx="515442" cy="515442"/>
          </a:xfrm>
          <a:prstGeom prst="rect">
            <a:avLst/>
          </a:prstGeom>
        </p:spPr>
      </p:pic>
      <p:pic>
        <p:nvPicPr>
          <p:cNvPr id="32" name="Graphic 31" descr="Ringer">
            <a:extLst>
              <a:ext uri="{FF2B5EF4-FFF2-40B4-BE49-F238E27FC236}">
                <a16:creationId xmlns:a16="http://schemas.microsoft.com/office/drawing/2014/main" id="{ECFD59A8-C8D9-4659-8BF5-1EBE72F5E8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4605" y="4586969"/>
            <a:ext cx="664056" cy="664056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8CFBD9D4-568E-48FE-BFEC-A95857BE60C6}"/>
              </a:ext>
            </a:extLst>
          </p:cNvPr>
          <p:cNvSpPr/>
          <p:nvPr/>
        </p:nvSpPr>
        <p:spPr>
          <a:xfrm>
            <a:off x="8616583" y="4685284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0455667-22AE-47AD-B232-4C4068EBA0DC}"/>
              </a:ext>
            </a:extLst>
          </p:cNvPr>
          <p:cNvSpPr/>
          <p:nvPr/>
        </p:nvSpPr>
        <p:spPr>
          <a:xfrm>
            <a:off x="10652920" y="4670535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5FDA6D9-3F6C-4D26-B41C-C1EC6DBE8FF2}"/>
              </a:ext>
            </a:extLst>
          </p:cNvPr>
          <p:cNvSpPr/>
          <p:nvPr/>
        </p:nvSpPr>
        <p:spPr>
          <a:xfrm>
            <a:off x="5471574" y="4550305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177EC6C-535E-492B-B316-7D73B3ED608E}"/>
              </a:ext>
            </a:extLst>
          </p:cNvPr>
          <p:cNvSpPr/>
          <p:nvPr/>
        </p:nvSpPr>
        <p:spPr>
          <a:xfrm>
            <a:off x="5609150" y="4670535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D625B8D-63A0-4883-ABB6-EA9D75C9316B}"/>
              </a:ext>
            </a:extLst>
          </p:cNvPr>
          <p:cNvSpPr/>
          <p:nvPr/>
        </p:nvSpPr>
        <p:spPr>
          <a:xfrm>
            <a:off x="4560608" y="4541392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D730B62-D17B-4060-81D3-88B93B4BAACE}"/>
              </a:ext>
            </a:extLst>
          </p:cNvPr>
          <p:cNvSpPr/>
          <p:nvPr/>
        </p:nvSpPr>
        <p:spPr>
          <a:xfrm rot="10800000" flipV="1">
            <a:off x="2754168" y="4756538"/>
            <a:ext cx="295421" cy="29542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9D70F86-0BF5-4A27-8A15-E811C2F38302}"/>
              </a:ext>
            </a:extLst>
          </p:cNvPr>
          <p:cNvSpPr/>
          <p:nvPr/>
        </p:nvSpPr>
        <p:spPr>
          <a:xfrm>
            <a:off x="1399649" y="4541392"/>
            <a:ext cx="3004457" cy="72571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F5156B2-EE9E-4159-AAA3-93EE2597CFB7}"/>
              </a:ext>
            </a:extLst>
          </p:cNvPr>
          <p:cNvSpPr txBox="1"/>
          <p:nvPr/>
        </p:nvSpPr>
        <p:spPr>
          <a:xfrm>
            <a:off x="1495081" y="4550305"/>
            <a:ext cx="281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41" name="Graphic 40" descr="Cursor">
            <a:extLst>
              <a:ext uri="{FF2B5EF4-FFF2-40B4-BE49-F238E27FC236}">
                <a16:creationId xmlns:a16="http://schemas.microsoft.com/office/drawing/2014/main" id="{D35DE4D4-E4BB-4B2A-972D-F74531A1A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55728" y="5725972"/>
            <a:ext cx="515442" cy="515442"/>
          </a:xfrm>
          <a:prstGeom prst="rect">
            <a:avLst/>
          </a:prstGeom>
        </p:spPr>
      </p:pic>
      <p:pic>
        <p:nvPicPr>
          <p:cNvPr id="42" name="Graphic 41" descr="Ringer">
            <a:extLst>
              <a:ext uri="{FF2B5EF4-FFF2-40B4-BE49-F238E27FC236}">
                <a16:creationId xmlns:a16="http://schemas.microsoft.com/office/drawing/2014/main" id="{8E6DFE93-E201-481A-BB43-3857803B5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06185" y="4586969"/>
            <a:ext cx="664056" cy="664056"/>
          </a:xfrm>
          <a:prstGeom prst="rect">
            <a:avLst/>
          </a:prstGeom>
        </p:spPr>
      </p:pic>
      <p:sp>
        <p:nvSpPr>
          <p:cNvPr id="43" name="Oval 42">
            <a:extLst>
              <a:ext uri="{FF2B5EF4-FFF2-40B4-BE49-F238E27FC236}">
                <a16:creationId xmlns:a16="http://schemas.microsoft.com/office/drawing/2014/main" id="{857CA471-3121-4922-AD98-D35A91DD4BCF}"/>
              </a:ext>
            </a:extLst>
          </p:cNvPr>
          <p:cNvSpPr/>
          <p:nvPr/>
        </p:nvSpPr>
        <p:spPr>
          <a:xfrm>
            <a:off x="2668163" y="4685284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E4C8D506-C19E-41F5-B0CD-011CF265F1DD}"/>
              </a:ext>
            </a:extLst>
          </p:cNvPr>
          <p:cNvSpPr/>
          <p:nvPr/>
        </p:nvSpPr>
        <p:spPr>
          <a:xfrm>
            <a:off x="4704500" y="4670535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phic 44" descr="Thumbs up sign">
            <a:extLst>
              <a:ext uri="{FF2B5EF4-FFF2-40B4-BE49-F238E27FC236}">
                <a16:creationId xmlns:a16="http://schemas.microsoft.com/office/drawing/2014/main" id="{6ADD636F-E73A-467A-8C89-76E645CB42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44335" y="4627731"/>
            <a:ext cx="515443" cy="515443"/>
          </a:xfrm>
          <a:prstGeom prst="rect">
            <a:avLst/>
          </a:prstGeom>
        </p:spPr>
      </p:pic>
      <p:sp>
        <p:nvSpPr>
          <p:cNvPr id="46" name="Oval 45">
            <a:extLst>
              <a:ext uri="{FF2B5EF4-FFF2-40B4-BE49-F238E27FC236}">
                <a16:creationId xmlns:a16="http://schemas.microsoft.com/office/drawing/2014/main" id="{DC10A78E-7C8F-4E81-9B09-51C880F7DF29}"/>
              </a:ext>
            </a:extLst>
          </p:cNvPr>
          <p:cNvSpPr/>
          <p:nvPr/>
        </p:nvSpPr>
        <p:spPr>
          <a:xfrm>
            <a:off x="4092160" y="2629783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E88BB692-B2A1-4A82-A78F-F0776026A035}"/>
              </a:ext>
            </a:extLst>
          </p:cNvPr>
          <p:cNvSpPr/>
          <p:nvPr/>
        </p:nvSpPr>
        <p:spPr>
          <a:xfrm>
            <a:off x="4236052" y="2758926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B8ACA5E6-650D-45B1-BD04-7650127E46E1}"/>
              </a:ext>
            </a:extLst>
          </p:cNvPr>
          <p:cNvSpPr/>
          <p:nvPr/>
        </p:nvSpPr>
        <p:spPr>
          <a:xfrm>
            <a:off x="8121833" y="2629783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BF15AF6E-BED4-42C7-B737-BEE0575EDE56}"/>
              </a:ext>
            </a:extLst>
          </p:cNvPr>
          <p:cNvSpPr/>
          <p:nvPr/>
        </p:nvSpPr>
        <p:spPr>
          <a:xfrm rot="10800000" flipV="1">
            <a:off x="6315393" y="2844929"/>
            <a:ext cx="295421" cy="29542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9D6A4761-7225-4FAC-B30F-72D23E25DF41}"/>
              </a:ext>
            </a:extLst>
          </p:cNvPr>
          <p:cNvSpPr/>
          <p:nvPr/>
        </p:nvSpPr>
        <p:spPr>
          <a:xfrm>
            <a:off x="4960874" y="2629783"/>
            <a:ext cx="3004457" cy="72571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98C8BEA-C668-4632-A0EB-C030A680B8EC}"/>
              </a:ext>
            </a:extLst>
          </p:cNvPr>
          <p:cNvSpPr txBox="1"/>
          <p:nvPr/>
        </p:nvSpPr>
        <p:spPr>
          <a:xfrm>
            <a:off x="5056306" y="2638696"/>
            <a:ext cx="281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52" name="Graphic 51" descr="Cursor">
            <a:extLst>
              <a:ext uri="{FF2B5EF4-FFF2-40B4-BE49-F238E27FC236}">
                <a16:creationId xmlns:a16="http://schemas.microsoft.com/office/drawing/2014/main" id="{49B363F5-94F4-4E43-91AB-D3AB5AC49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7861" y="3831592"/>
            <a:ext cx="515442" cy="515442"/>
          </a:xfrm>
          <a:prstGeom prst="rect">
            <a:avLst/>
          </a:prstGeom>
        </p:spPr>
      </p:pic>
      <p:pic>
        <p:nvPicPr>
          <p:cNvPr id="53" name="Graphic 52" descr="Ringer">
            <a:extLst>
              <a:ext uri="{FF2B5EF4-FFF2-40B4-BE49-F238E27FC236}">
                <a16:creationId xmlns:a16="http://schemas.microsoft.com/office/drawing/2014/main" id="{274A59FD-461C-48FE-92C5-D870F0C2AA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67410" y="2675360"/>
            <a:ext cx="664056" cy="664056"/>
          </a:xfrm>
          <a:prstGeom prst="rect">
            <a:avLst/>
          </a:prstGeom>
        </p:spPr>
      </p:pic>
      <p:sp>
        <p:nvSpPr>
          <p:cNvPr id="54" name="Oval 53">
            <a:extLst>
              <a:ext uri="{FF2B5EF4-FFF2-40B4-BE49-F238E27FC236}">
                <a16:creationId xmlns:a16="http://schemas.microsoft.com/office/drawing/2014/main" id="{B89FAFFB-4FD1-4617-8A75-BA37B5BF81A5}"/>
              </a:ext>
            </a:extLst>
          </p:cNvPr>
          <p:cNvSpPr/>
          <p:nvPr/>
        </p:nvSpPr>
        <p:spPr>
          <a:xfrm>
            <a:off x="6229388" y="2773675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FB0D6A3-7DF5-4006-8F6F-76FE364AB0B7}"/>
              </a:ext>
            </a:extLst>
          </p:cNvPr>
          <p:cNvSpPr/>
          <p:nvPr/>
        </p:nvSpPr>
        <p:spPr>
          <a:xfrm>
            <a:off x="8265725" y="2758926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Graphic 55" descr="Thumbs up sign">
            <a:extLst>
              <a:ext uri="{FF2B5EF4-FFF2-40B4-BE49-F238E27FC236}">
                <a16:creationId xmlns:a16="http://schemas.microsoft.com/office/drawing/2014/main" id="{8D5F2DE0-53BF-4327-890B-5E44958CB4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64921" y="2707209"/>
            <a:ext cx="515443" cy="515443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99870F65-A26C-4B09-8EFB-EEFFE8B1E480}"/>
              </a:ext>
            </a:extLst>
          </p:cNvPr>
          <p:cNvSpPr txBox="1"/>
          <p:nvPr/>
        </p:nvSpPr>
        <p:spPr>
          <a:xfrm>
            <a:off x="2425765" y="689628"/>
            <a:ext cx="73404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SUBSCRIBE BUTTON</a:t>
            </a:r>
          </a:p>
        </p:txBody>
      </p:sp>
    </p:spTree>
    <p:extLst>
      <p:ext uri="{BB962C8B-B14F-4D97-AF65-F5344CB8AC3E}">
        <p14:creationId xmlns:p14="http://schemas.microsoft.com/office/powerpoint/2010/main" val="78318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7037E-6 L -1.45833E-6 0.14583 " pathEditMode="relative" rAng="0" ptsTypes="AA">
                                      <p:cBhvr>
                                        <p:cTn id="10" dur="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grpId="1" nodeType="withEffect">
                                  <p:stCondLst>
                                    <p:cond delay="46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4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6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animMotion origin="layout" path="M 2.5E-6 1.11022E-16 L -0.11003 -0.15972 " pathEditMode="relative" rAng="0" ptsTypes="AA">
                                      <p:cBhvr>
                                        <p:cTn id="31" dur="126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798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2" nodeType="withEffect">
                                  <p:stCondLst>
                                    <p:cond delay="2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2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2520"/>
                                  </p:stCondLst>
                                  <p:childTnLst>
                                    <p:animMotion origin="layout" path="M -0.11003 -0.15972 L 0.0556 -0.15972 " pathEditMode="relative" rAng="0" ptsTypes="AA">
                                      <p:cBhvr>
                                        <p:cTn id="39" dur="48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48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2" dur="48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48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4" fill="hold" nodeType="withEffect">
                                  <p:stCondLst>
                                    <p:cond delay="4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xit" presetSubtype="272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xit" presetSubtype="272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xit" presetSubtype="288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288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288" fill="hold" grpId="2" nodeType="withEffect">
                                  <p:stCondLst>
                                    <p:cond delay="4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xit" presetSubtype="288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288" fill="hold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-8.33333E-7 0.14583 " pathEditMode="relative" rAng="0" ptsTypes="AA">
                                      <p:cBhvr>
                                        <p:cTn id="119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9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2" presetClass="emph" presetSubtype="0" fill="hold" grpId="1" nodeType="withEffect">
                                  <p:stCondLst>
                                    <p:cond delay="460"/>
                                  </p:stCondLst>
                                  <p:childTnLs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4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6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animMotion origin="layout" path="M -2.91667E-6 -3.7037E-6 L -0.11002 -0.15972 " pathEditMode="relative" rAng="0" ptsTypes="AA">
                                      <p:cBhvr>
                                        <p:cTn id="140" dur="126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7986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26" presetClass="emph" presetSubtype="0" fill="hold" grpId="2" nodeType="withEffect">
                                  <p:stCondLst>
                                    <p:cond delay="2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26" presetClass="emph" presetSubtype="0" fill="hold" grpId="1" nodeType="withEffect">
                                  <p:stCondLst>
                                    <p:cond delay="202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7" presetID="42" presetClass="path" presetSubtype="0" accel="50000" decel="50000" fill="hold" nodeType="withEffect">
                                  <p:stCondLst>
                                    <p:cond delay="2370"/>
                                  </p:stCondLst>
                                  <p:childTnLst>
                                    <p:animMotion origin="layout" path="M -0.11002 -0.15972 L 0.0556 -0.15972 " pathEditMode="relative" rAng="0" ptsTypes="AA">
                                      <p:cBhvr>
                                        <p:cTn id="148" dur="63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556 -0.15972 L 0.13373 -0.16041 " pathEditMode="relative" rAng="0" ptsTypes="AA">
                                      <p:cBhvr>
                                        <p:cTn id="150" dur="9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-46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152" dur="4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53" dur="4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4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2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1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32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1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26" presetClass="emph" presetSubtype="0" fill="hold" grpId="2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5" presetID="1" presetClass="emph" presetSubtype="2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Clr clrSpc="rgb" dir="cw">
                                      <p:cBhvr>
                                        <p:cTn id="1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3" presetClass="exit" presetSubtype="272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3" presetClass="exit" presetSubtype="272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32" presetClass="emph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120000">
                                      <p:cBhvr>
                                        <p:cTn id="2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26" presetClass="emph" presetSubtype="0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1" presetClass="emph" presetSubtype="2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Clr clrSpc="rgb" dir="cw">
                                      <p:cBhvr>
                                        <p:cTn id="2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3" presetClass="entr" presetSubtype="16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3" presetClass="exit" presetSubtype="272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ntr" presetSubtype="1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32" presetClass="emph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120000">
                                      <p:cBhvr>
                                        <p:cTn id="2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26" presetClass="emph" presetSubtype="0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3" presetID="23" presetClass="exit" presetSubtype="288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3" presetClass="exit" presetSubtype="288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23" presetClass="exit" presetSubtype="288" fill="hold" grpId="2" nodeType="withEffect">
                                  <p:stCondLst>
                                    <p:cond delay="4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3" presetClass="exit" presetSubtype="288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3" presetClass="exit" presetSubtype="288" fill="hold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23" presetClass="exit" presetSubtype="288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3" presetClass="exit" presetSubtype="288" fill="hold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1.875E-6 0.14584 " pathEditMode="relative" rAng="0" ptsTypes="AA">
                                      <p:cBhvr>
                                        <p:cTn id="276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92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23" presetClass="entr" presetSubtype="16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32" presetClass="emph" presetSubtype="0" fill="hold" grpId="1" nodeType="withEffect">
                                  <p:stCondLst>
                                    <p:cond delay="460"/>
                                  </p:stCondLst>
                                  <p:childTnLst>
                                    <p:animRot by="120000">
                                      <p:cBhvr>
                                        <p:cTn id="2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24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49" presetClass="entr" presetSubtype="0" decel="100000" fill="hold" grpId="0" nodeType="withEffect">
                                  <p:stCondLst>
                                    <p:cond delay="6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42" presetClass="path" presetSubtype="0" accel="50000" decel="5000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animMotion origin="layout" path="M -4.375E-6 3.7037E-6 L -0.11002 -0.15973 " pathEditMode="relative" rAng="0" ptsTypes="AA">
                                      <p:cBhvr>
                                        <p:cTn id="297" dur="126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7986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26" presetClass="emph" presetSubtype="0" fill="hold" grpId="2" nodeType="withEffect">
                                  <p:stCondLst>
                                    <p:cond delay="2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26" presetClass="emph" presetSubtype="0" fill="hold" grpId="1" nodeType="withEffect">
                                  <p:stCondLst>
                                    <p:cond delay="202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2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3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4" presetID="42" presetClass="path" presetSubtype="0" accel="50000" decel="50000" fill="hold" nodeType="withEffect">
                                  <p:stCondLst>
                                    <p:cond delay="2370"/>
                                  </p:stCondLst>
                                  <p:childTnLst>
                                    <p:animMotion origin="layout" path="M -0.11002 -0.15973 L 0.0556 -0.15973 " pathEditMode="relative" rAng="0" ptsTypes="AA">
                                      <p:cBhvr>
                                        <p:cTn id="305" dur="63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556 -0.15973 L -0.2733 -0.15625 " pathEditMode="relative" rAng="0" ptsTypes="AA">
                                      <p:cBhvr>
                                        <p:cTn id="307" dur="9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45" y="162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309" dur="48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10" dur="48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1" dur="48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2" presetClass="exit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23" presetClass="entr" presetSubtype="16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23" presetClass="entr" presetSubtype="16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32" presetClass="emph" presetSubtype="0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Rot by="120000">
                                      <p:cBhvr>
                                        <p:cTn id="3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0" presetID="32" presetClass="emph" presetSubtype="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Rot by="120000">
                                      <p:cBhvr>
                                        <p:cTn id="3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6" presetID="26" presetClass="emph" presetSubtype="0" fill="hold" grpId="2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9" presetID="26" presetClass="emph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1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2" presetID="1" presetClass="emph" presetSubtype="2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Clr clrSpc="rgb" dir="cw">
                                      <p:cBhvr>
                                        <p:cTn id="3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3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23" presetClass="exit" presetSubtype="272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1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" presetID="23" presetClass="exit" presetSubtype="272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9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3" presetClass="entr" presetSubtype="16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32" presetClass="emph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Rot by="120000">
                                      <p:cBhvr>
                                        <p:cTn id="3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2" presetID="26" presetClass="emph" presetSubtype="0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5" presetID="1" presetClass="emph" presetSubtype="2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Clr clrSpc="rgb" dir="cw">
                                      <p:cBhvr>
                                        <p:cTn id="3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3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23" presetClass="entr" presetSubtype="16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23" presetClass="exit" presetSubtype="272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4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3" presetClass="entr" presetSubtype="16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32" presetClass="emph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Rot by="120000">
                                      <p:cBhvr>
                                        <p:cTn id="3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7" presetID="26" presetClass="emph" presetSubtype="0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0" presetID="23" presetClass="exit" presetSubtype="288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23" presetClass="exit" presetSubtype="288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23" presetClass="exit" presetSubtype="288" fill="hold" grpId="2" nodeType="withEffect">
                                  <p:stCondLst>
                                    <p:cond delay="4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0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23" presetClass="exit" presetSubtype="288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23" presetClass="exit" presetSubtype="288" fill="hold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23" presetClass="exit" presetSubtype="288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23" presetClass="exit" presetSubtype="288" fill="hold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49" presetClass="exit" presetSubtype="0" accel="100000" fill="hold" grpId="1" nodeType="withEffect">
                                  <p:stCondLst>
                                    <p:cond delay="4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3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29" grpId="3" animBg="1"/>
      <p:bldP spid="30" grpId="0"/>
      <p:bldP spid="30" grpId="1"/>
      <p:bldP spid="30" grpId="2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39" grpId="3" animBg="1"/>
      <p:bldP spid="40" grpId="0"/>
      <p:bldP spid="40" grpId="1"/>
      <p:bldP spid="40" grpId="2"/>
      <p:bldP spid="43" grpId="0" animBg="1"/>
      <p:bldP spid="43" grpId="1" animBg="1"/>
      <p:bldP spid="44" grpId="0" animBg="1"/>
      <p:bldP spid="44" grpId="1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0" grpId="3" animBg="1"/>
      <p:bldP spid="51" grpId="0"/>
      <p:bldP spid="51" grpId="1"/>
      <p:bldP spid="51" grpId="2"/>
      <p:bldP spid="54" grpId="0" animBg="1"/>
      <p:bldP spid="54" grpId="1" animBg="1"/>
      <p:bldP spid="55" grpId="0" animBg="1"/>
      <p:bldP spid="55" grpId="1" animBg="1"/>
      <p:bldP spid="57" grpId="0"/>
      <p:bldP spid="5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review">
            <a:hlinkClick r:id="" action="ppaction://media"/>
            <a:extLst>
              <a:ext uri="{FF2B5EF4-FFF2-40B4-BE49-F238E27FC236}">
                <a16:creationId xmlns:a16="http://schemas.microsoft.com/office/drawing/2014/main" id="{BAEE47A1-F921-41DA-B500-B2C1F0982E2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5605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A1A6922-871B-4227-8D09-BD0518225680}"/>
              </a:ext>
            </a:extLst>
          </p:cNvPr>
          <p:cNvSpPr/>
          <p:nvPr/>
        </p:nvSpPr>
        <p:spPr>
          <a:xfrm>
            <a:off x="-203200" y="-252204"/>
            <a:ext cx="12598400" cy="736240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AE5FFA0-414A-4556-9B5D-2ABB24759C45}"/>
              </a:ext>
            </a:extLst>
          </p:cNvPr>
          <p:cNvSpPr/>
          <p:nvPr/>
        </p:nvSpPr>
        <p:spPr>
          <a:xfrm>
            <a:off x="3602860" y="5645157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0C49A08-AF68-4764-91AD-2D068BACD29A}"/>
              </a:ext>
            </a:extLst>
          </p:cNvPr>
          <p:cNvSpPr/>
          <p:nvPr/>
        </p:nvSpPr>
        <p:spPr>
          <a:xfrm rot="10800000" flipV="1">
            <a:off x="1796420" y="5860303"/>
            <a:ext cx="295421" cy="29542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FC6EF0-C36C-420D-9B21-13A231A0447D}"/>
              </a:ext>
            </a:extLst>
          </p:cNvPr>
          <p:cNvSpPr/>
          <p:nvPr/>
        </p:nvSpPr>
        <p:spPr>
          <a:xfrm>
            <a:off x="441901" y="5645157"/>
            <a:ext cx="3004457" cy="72571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5F3543-DB80-431B-A4D8-9A4289635B07}"/>
              </a:ext>
            </a:extLst>
          </p:cNvPr>
          <p:cNvSpPr txBox="1"/>
          <p:nvPr/>
        </p:nvSpPr>
        <p:spPr>
          <a:xfrm>
            <a:off x="537333" y="5654070"/>
            <a:ext cx="281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9" name="Graphic 8" descr="Cursor">
            <a:extLst>
              <a:ext uri="{FF2B5EF4-FFF2-40B4-BE49-F238E27FC236}">
                <a16:creationId xmlns:a16="http://schemas.microsoft.com/office/drawing/2014/main" id="{8A6B1D7F-0FBB-4293-AD62-9415BBEF39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28888" y="6846966"/>
            <a:ext cx="515442" cy="515442"/>
          </a:xfrm>
          <a:prstGeom prst="rect">
            <a:avLst/>
          </a:prstGeom>
        </p:spPr>
      </p:pic>
      <p:pic>
        <p:nvPicPr>
          <p:cNvPr id="11" name="Graphic 10" descr="Ringer">
            <a:extLst>
              <a:ext uri="{FF2B5EF4-FFF2-40B4-BE49-F238E27FC236}">
                <a16:creationId xmlns:a16="http://schemas.microsoft.com/office/drawing/2014/main" id="{64DDA7EB-B6D4-49FC-9727-7551C58FCA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48437" y="5690734"/>
            <a:ext cx="664056" cy="664056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639B5707-AB2A-46E2-B006-78A4ABF01FCB}"/>
              </a:ext>
            </a:extLst>
          </p:cNvPr>
          <p:cNvSpPr/>
          <p:nvPr/>
        </p:nvSpPr>
        <p:spPr>
          <a:xfrm>
            <a:off x="1710415" y="5789049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5DB3C7-62B0-43A9-B9BD-AE9B4C988575}"/>
              </a:ext>
            </a:extLst>
          </p:cNvPr>
          <p:cNvSpPr/>
          <p:nvPr/>
        </p:nvSpPr>
        <p:spPr>
          <a:xfrm>
            <a:off x="3746752" y="5774300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897FF4-1185-43C9-BAFE-248C284E63C9}"/>
              </a:ext>
            </a:extLst>
          </p:cNvPr>
          <p:cNvSpPr txBox="1"/>
          <p:nvPr/>
        </p:nvSpPr>
        <p:spPr>
          <a:xfrm>
            <a:off x="458078" y="2497976"/>
            <a:ext cx="1127584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>
                    <a:alpha val="3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422120278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59259E-6 L 4.79167E-6 0.14583 " pathEditMode="relative" rAng="0" ptsTypes="AA">
                                      <p:cBhvr>
                                        <p:cTn id="10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grpId="1" nodeType="withEffect">
                                  <p:stCondLst>
                                    <p:cond delay="46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4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6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animMotion origin="layout" path="M -1.25E-6 3.7037E-7 L -0.11002 -0.15972 " pathEditMode="relative" rAng="0" ptsTypes="AA">
                                      <p:cBhvr>
                                        <p:cTn id="31" dur="126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798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2" nodeType="withEffect">
                                  <p:stCondLst>
                                    <p:cond delay="2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2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2520"/>
                                  </p:stCondLst>
                                  <p:childTnLst>
                                    <p:animMotion origin="layout" path="M -0.11002 -0.15972 L 0.0556 -0.15972 " pathEditMode="relative" rAng="0" ptsTypes="AA">
                                      <p:cBhvr>
                                        <p:cTn id="39" dur="48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4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2" dur="4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4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2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4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xit" presetSubtype="272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xit" presetSubtype="272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xit" presetSubtype="544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544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grpId="2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4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3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6" grpId="3" animBg="1"/>
      <p:bldP spid="7" grpId="0"/>
      <p:bldP spid="7" grpId="1"/>
      <p:bldP spid="7" grpId="2"/>
      <p:bldP spid="13" grpId="0" animBg="1"/>
      <p:bldP spid="13" grpId="1" animBg="1"/>
      <p:bldP spid="16" grpId="0" animBg="1"/>
      <p:bldP spid="16" grpId="1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Video Preview">
            <a:hlinkClick r:id="" action="ppaction://media"/>
            <a:extLst>
              <a:ext uri="{FF2B5EF4-FFF2-40B4-BE49-F238E27FC236}">
                <a16:creationId xmlns:a16="http://schemas.microsoft.com/office/drawing/2014/main" id="{AF0681BE-39EE-4F00-9874-18B17451BCD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915" end="42833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36C84E3-2261-4915-A210-C4F064DD7A49}"/>
              </a:ext>
            </a:extLst>
          </p:cNvPr>
          <p:cNvSpPr/>
          <p:nvPr/>
        </p:nvSpPr>
        <p:spPr>
          <a:xfrm>
            <a:off x="-203200" y="-252204"/>
            <a:ext cx="12598400" cy="736240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593847D-4A5F-4039-9064-66CAD94A0F88}"/>
              </a:ext>
            </a:extLst>
          </p:cNvPr>
          <p:cNvSpPr/>
          <p:nvPr/>
        </p:nvSpPr>
        <p:spPr>
          <a:xfrm>
            <a:off x="11147638" y="5743118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5A00D5-D15C-47F9-B157-D7836471C39A}"/>
              </a:ext>
            </a:extLst>
          </p:cNvPr>
          <p:cNvSpPr/>
          <p:nvPr/>
        </p:nvSpPr>
        <p:spPr>
          <a:xfrm>
            <a:off x="11285214" y="5863348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AE5FFA0-414A-4556-9B5D-2ABB24759C45}"/>
              </a:ext>
            </a:extLst>
          </p:cNvPr>
          <p:cNvSpPr/>
          <p:nvPr/>
        </p:nvSpPr>
        <p:spPr>
          <a:xfrm>
            <a:off x="10236672" y="5734205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0C49A08-AF68-4764-91AD-2D068BACD29A}"/>
              </a:ext>
            </a:extLst>
          </p:cNvPr>
          <p:cNvSpPr/>
          <p:nvPr/>
        </p:nvSpPr>
        <p:spPr>
          <a:xfrm rot="10800000" flipV="1">
            <a:off x="8430232" y="5949351"/>
            <a:ext cx="295421" cy="29542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FC6EF0-C36C-420D-9B21-13A231A0447D}"/>
              </a:ext>
            </a:extLst>
          </p:cNvPr>
          <p:cNvSpPr/>
          <p:nvPr/>
        </p:nvSpPr>
        <p:spPr>
          <a:xfrm>
            <a:off x="7075713" y="5734205"/>
            <a:ext cx="3004457" cy="72571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5F3543-DB80-431B-A4D8-9A4289635B07}"/>
              </a:ext>
            </a:extLst>
          </p:cNvPr>
          <p:cNvSpPr txBox="1"/>
          <p:nvPr/>
        </p:nvSpPr>
        <p:spPr>
          <a:xfrm>
            <a:off x="7171145" y="5743118"/>
            <a:ext cx="281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9" name="Graphic 8" descr="Cursor">
            <a:extLst>
              <a:ext uri="{FF2B5EF4-FFF2-40B4-BE49-F238E27FC236}">
                <a16:creationId xmlns:a16="http://schemas.microsoft.com/office/drawing/2014/main" id="{8A6B1D7F-0FBB-4293-AD62-9415BBEF39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62700" y="6936014"/>
            <a:ext cx="515442" cy="515442"/>
          </a:xfrm>
          <a:prstGeom prst="rect">
            <a:avLst/>
          </a:prstGeom>
        </p:spPr>
      </p:pic>
      <p:pic>
        <p:nvPicPr>
          <p:cNvPr id="11" name="Graphic 10" descr="Ringer">
            <a:extLst>
              <a:ext uri="{FF2B5EF4-FFF2-40B4-BE49-F238E27FC236}">
                <a16:creationId xmlns:a16="http://schemas.microsoft.com/office/drawing/2014/main" id="{64DDA7EB-B6D4-49FC-9727-7551C58FCA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2249" y="5779782"/>
            <a:ext cx="664056" cy="664056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639B5707-AB2A-46E2-B006-78A4ABF01FCB}"/>
              </a:ext>
            </a:extLst>
          </p:cNvPr>
          <p:cNvSpPr/>
          <p:nvPr/>
        </p:nvSpPr>
        <p:spPr>
          <a:xfrm>
            <a:off x="8344227" y="5878097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5DB3C7-62B0-43A9-B9BD-AE9B4C988575}"/>
              </a:ext>
            </a:extLst>
          </p:cNvPr>
          <p:cNvSpPr/>
          <p:nvPr/>
        </p:nvSpPr>
        <p:spPr>
          <a:xfrm>
            <a:off x="10380564" y="5863348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Thumbs up sign">
            <a:extLst>
              <a:ext uri="{FF2B5EF4-FFF2-40B4-BE49-F238E27FC236}">
                <a16:creationId xmlns:a16="http://schemas.microsoft.com/office/drawing/2014/main" id="{38DEB546-7885-4DA5-BC51-2DEECB3A427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220399" y="5820544"/>
            <a:ext cx="515443" cy="5154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1D24B7B-19E3-4C0A-A195-2E76ADDCEEE1}"/>
              </a:ext>
            </a:extLst>
          </p:cNvPr>
          <p:cNvSpPr txBox="1"/>
          <p:nvPr/>
        </p:nvSpPr>
        <p:spPr>
          <a:xfrm>
            <a:off x="458078" y="2497976"/>
            <a:ext cx="1127584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>
                    <a:alpha val="3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135437180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4.375E-6 0.14583 " pathEditMode="relative" rAng="0" ptsTypes="AA">
                                      <p:cBhvr>
                                        <p:cTn id="10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grpId="1" nodeType="withEffect">
                                  <p:stCondLst>
                                    <p:cond delay="46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4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6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animMotion origin="layout" path="M -1.875E-6 -2.59259E-6 L -0.11002 -0.15972 " pathEditMode="relative" rAng="0" ptsTypes="AA">
                                      <p:cBhvr>
                                        <p:cTn id="31" dur="126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798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2" nodeType="withEffect">
                                  <p:stCondLst>
                                    <p:cond delay="2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2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2370"/>
                                  </p:stCondLst>
                                  <p:childTnLst>
                                    <p:animMotion origin="layout" path="M -0.11002 -0.15972 L 0.0556 -0.15972 " pathEditMode="relative" rAng="0" ptsTypes="AA">
                                      <p:cBhvr>
                                        <p:cTn id="39" dur="63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556 -0.15972 L 0.13373 -0.16041 " pathEditMode="relative" rAng="0" ptsTypes="AA">
                                      <p:cBhvr>
                                        <p:cTn id="41" dur="9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-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4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4" dur="4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4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2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xit" presetSubtype="272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xit" presetSubtype="272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" presetClass="emph" presetSubtype="2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xit" presetSubtype="272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2" presetClass="emph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23" presetClass="exit" presetSubtype="544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2" nodeType="withEffect">
                                  <p:stCondLst>
                                    <p:cond delay="4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43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84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0" grpId="0" animBg="1"/>
      <p:bldP spid="10" grpId="1" animBg="1"/>
      <p:bldP spid="10" grpId="2" animBg="1"/>
      <p:bldP spid="10" grpId="3" animBg="1"/>
      <p:bldP spid="15" grpId="0" animBg="1"/>
      <p:bldP spid="15" grpId="1" animBg="1"/>
      <p:bldP spid="12" grpId="0" animBg="1"/>
      <p:bldP spid="12" grpId="1" animBg="1"/>
      <p:bldP spid="12" grpId="2" animBg="1"/>
      <p:bldP spid="12" grpId="3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6" grpId="3" animBg="1"/>
      <p:bldP spid="7" grpId="0"/>
      <p:bldP spid="7" grpId="1"/>
      <p:bldP spid="7" grpId="2"/>
      <p:bldP spid="13" grpId="0" animBg="1"/>
      <p:bldP spid="13" grpId="1" animBg="1"/>
      <p:bldP spid="16" grpId="0" animBg="1"/>
      <p:bldP spid="16" grpId="1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Video Preview">
            <a:hlinkClick r:id="" action="ppaction://media"/>
            <a:extLst>
              <a:ext uri="{FF2B5EF4-FFF2-40B4-BE49-F238E27FC236}">
                <a16:creationId xmlns:a16="http://schemas.microsoft.com/office/drawing/2014/main" id="{4FB808E4-27E0-4B0E-9622-C070D666506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9069" end="25900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2D64FD9-72B3-4D52-8644-1FE9A0C05F49}"/>
              </a:ext>
            </a:extLst>
          </p:cNvPr>
          <p:cNvSpPr/>
          <p:nvPr/>
        </p:nvSpPr>
        <p:spPr>
          <a:xfrm>
            <a:off x="-203200" y="-252204"/>
            <a:ext cx="12598400" cy="736240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593847D-4A5F-4039-9064-66CAD94A0F88}"/>
              </a:ext>
            </a:extLst>
          </p:cNvPr>
          <p:cNvSpPr/>
          <p:nvPr/>
        </p:nvSpPr>
        <p:spPr>
          <a:xfrm>
            <a:off x="386771" y="5719690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95A00D5-D15C-47F9-B157-D7836471C39A}"/>
              </a:ext>
            </a:extLst>
          </p:cNvPr>
          <p:cNvSpPr/>
          <p:nvPr/>
        </p:nvSpPr>
        <p:spPr>
          <a:xfrm>
            <a:off x="530663" y="5848833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AE5FFA0-414A-4556-9B5D-2ABB24759C45}"/>
              </a:ext>
            </a:extLst>
          </p:cNvPr>
          <p:cNvSpPr/>
          <p:nvPr/>
        </p:nvSpPr>
        <p:spPr>
          <a:xfrm>
            <a:off x="4416444" y="5719690"/>
            <a:ext cx="755210" cy="7552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0C49A08-AF68-4764-91AD-2D068BACD29A}"/>
              </a:ext>
            </a:extLst>
          </p:cNvPr>
          <p:cNvSpPr/>
          <p:nvPr/>
        </p:nvSpPr>
        <p:spPr>
          <a:xfrm rot="10800000" flipV="1">
            <a:off x="2610004" y="5934836"/>
            <a:ext cx="295421" cy="29542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FC6EF0-C36C-420D-9B21-13A231A0447D}"/>
              </a:ext>
            </a:extLst>
          </p:cNvPr>
          <p:cNvSpPr/>
          <p:nvPr/>
        </p:nvSpPr>
        <p:spPr>
          <a:xfrm>
            <a:off x="1255485" y="5719690"/>
            <a:ext cx="3004457" cy="72571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5F3543-DB80-431B-A4D8-9A4289635B07}"/>
              </a:ext>
            </a:extLst>
          </p:cNvPr>
          <p:cNvSpPr txBox="1"/>
          <p:nvPr/>
        </p:nvSpPr>
        <p:spPr>
          <a:xfrm>
            <a:off x="1350917" y="5728603"/>
            <a:ext cx="281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SUBSCRIBE</a:t>
            </a:r>
          </a:p>
        </p:txBody>
      </p:sp>
      <p:pic>
        <p:nvPicPr>
          <p:cNvPr id="9" name="Graphic 8" descr="Cursor">
            <a:extLst>
              <a:ext uri="{FF2B5EF4-FFF2-40B4-BE49-F238E27FC236}">
                <a16:creationId xmlns:a16="http://schemas.microsoft.com/office/drawing/2014/main" id="{8A6B1D7F-0FBB-4293-AD62-9415BBEF39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42472" y="6921499"/>
            <a:ext cx="515442" cy="515442"/>
          </a:xfrm>
          <a:prstGeom prst="rect">
            <a:avLst/>
          </a:prstGeom>
        </p:spPr>
      </p:pic>
      <p:pic>
        <p:nvPicPr>
          <p:cNvPr id="11" name="Graphic 10" descr="Ringer">
            <a:extLst>
              <a:ext uri="{FF2B5EF4-FFF2-40B4-BE49-F238E27FC236}">
                <a16:creationId xmlns:a16="http://schemas.microsoft.com/office/drawing/2014/main" id="{64DDA7EB-B6D4-49FC-9727-7551C58FCA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62021" y="5765267"/>
            <a:ext cx="664056" cy="664056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639B5707-AB2A-46E2-B006-78A4ABF01FCB}"/>
              </a:ext>
            </a:extLst>
          </p:cNvPr>
          <p:cNvSpPr/>
          <p:nvPr/>
        </p:nvSpPr>
        <p:spPr>
          <a:xfrm>
            <a:off x="2523999" y="5863582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A5DB3C7-62B0-43A9-B9BD-AE9B4C988575}"/>
              </a:ext>
            </a:extLst>
          </p:cNvPr>
          <p:cNvSpPr/>
          <p:nvPr/>
        </p:nvSpPr>
        <p:spPr>
          <a:xfrm>
            <a:off x="4560336" y="5848833"/>
            <a:ext cx="467425" cy="467425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Thumbs up sign">
            <a:extLst>
              <a:ext uri="{FF2B5EF4-FFF2-40B4-BE49-F238E27FC236}">
                <a16:creationId xmlns:a16="http://schemas.microsoft.com/office/drawing/2014/main" id="{38DEB546-7885-4DA5-BC51-2DEECB3A427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9532" y="5797116"/>
            <a:ext cx="515443" cy="5154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AE9F022-1E50-4706-B55F-B47D184975B7}"/>
              </a:ext>
            </a:extLst>
          </p:cNvPr>
          <p:cNvSpPr txBox="1"/>
          <p:nvPr/>
        </p:nvSpPr>
        <p:spPr>
          <a:xfrm>
            <a:off x="458078" y="2497976"/>
            <a:ext cx="1127584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dirty="0">
                <a:solidFill>
                  <a:schemeClr val="bg1">
                    <a:alpha val="3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VIDEO PREVIEW</a:t>
            </a:r>
          </a:p>
        </p:txBody>
      </p:sp>
    </p:spTree>
    <p:extLst>
      <p:ext uri="{BB962C8B-B14F-4D97-AF65-F5344CB8AC3E}">
        <p14:creationId xmlns:p14="http://schemas.microsoft.com/office/powerpoint/2010/main" val="4346848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L -1.875E-6 0.14583 " pathEditMode="relative" rAng="0" ptsTypes="AA">
                                      <p:cBhvr>
                                        <p:cTn id="10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4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grpId="1" nodeType="withEffect">
                                  <p:stCondLst>
                                    <p:cond delay="46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4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62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760"/>
                                  </p:stCondLst>
                                  <p:childTnLst>
                                    <p:animMotion origin="layout" path="M 2.08333E-6 7.40741E-7 L -0.11003 -0.15972 " pathEditMode="relative" rAng="0" ptsTypes="AA">
                                      <p:cBhvr>
                                        <p:cTn id="31" dur="126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798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2" nodeType="withEffect">
                                  <p:stCondLst>
                                    <p:cond delay="20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2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2370"/>
                                  </p:stCondLst>
                                  <p:childTnLst>
                                    <p:animMotion origin="layout" path="M -0.11003 -0.15972 L 0.0556 -0.15972 " pathEditMode="relative" rAng="0" ptsTypes="AA">
                                      <p:cBhvr>
                                        <p:cTn id="39" dur="63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556 -0.15972 L -0.27331 -0.15625 " pathEditMode="relative" rAng="0" ptsTypes="AA">
                                      <p:cBhvr>
                                        <p:cTn id="41" dur="9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45" y="16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4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4" dur="4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4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grpId="1" nodeType="withEffect">
                                  <p:stCondLst>
                                    <p:cond delay="205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2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xit" presetSubtype="272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xit" presetSubtype="272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" presetClass="emph" presetSubtype="2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BFBF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xit" presetSubtype="272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2" presetClass="emph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nodeType="withEffect">
                                  <p:stCondLst>
                                    <p:cond delay="3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23" presetClass="exit" presetSubtype="544" fill="hold" grpId="2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2" nodeType="withEffect">
                                  <p:stCondLst>
                                    <p:cond delay="45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3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4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7" dur="508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84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0" grpId="0" animBg="1"/>
      <p:bldP spid="10" grpId="1" animBg="1"/>
      <p:bldP spid="10" grpId="2" animBg="1"/>
      <p:bldP spid="10" grpId="3" animBg="1"/>
      <p:bldP spid="15" grpId="0" animBg="1"/>
      <p:bldP spid="15" grpId="1" animBg="1"/>
      <p:bldP spid="12" grpId="0" animBg="1"/>
      <p:bldP spid="12" grpId="1" animBg="1"/>
      <p:bldP spid="12" grpId="2" animBg="1"/>
      <p:bldP spid="12" grpId="3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6" grpId="3" animBg="1"/>
      <p:bldP spid="7" grpId="0"/>
      <p:bldP spid="7" grpId="1"/>
      <p:bldP spid="7" grpId="2"/>
      <p:bldP spid="13" grpId="0" animBg="1"/>
      <p:bldP spid="13" grpId="1" animBg="1"/>
      <p:bldP spid="16" grpId="0" animBg="1"/>
      <p:bldP spid="16" grpId="1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24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14</Words>
  <Application>Microsoft Office PowerPoint</Application>
  <PresentationFormat>Widescreen</PresentationFormat>
  <Paragraphs>10</Paragraphs>
  <Slides>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Creative Pro</cp:lastModifiedBy>
  <cp:revision>16</cp:revision>
  <dcterms:created xsi:type="dcterms:W3CDTF">2019-09-03T07:02:26Z</dcterms:created>
  <dcterms:modified xsi:type="dcterms:W3CDTF">2020-09-22T02:09:10Z</dcterms:modified>
</cp:coreProperties>
</file>