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3439"/>
    <a:srgbClr val="DD780A"/>
    <a:srgbClr val="F4945C"/>
    <a:srgbClr val="3151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720" y="66"/>
      </p:cViewPr>
      <p:guideLst>
        <p:guide orient="horz" pos="28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9144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75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D248-C0F4-4779-A6E5-16F356062BED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64150-8D0C-4A30-8F68-08FEAFC4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5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D248-C0F4-4779-A6E5-16F356062BED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64150-8D0C-4A30-8F68-08FEAFC4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10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D248-C0F4-4779-A6E5-16F356062BED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64150-8D0C-4A30-8F68-08FEAFC4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085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9144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066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434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D248-C0F4-4779-A6E5-16F356062BED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64150-8D0C-4A30-8F68-08FEAFC4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981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D248-C0F4-4779-A6E5-16F356062BED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64150-8D0C-4A30-8F68-08FEAFC4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344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D248-C0F4-4779-A6E5-16F356062BED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64150-8D0C-4A30-8F68-08FEAFC4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733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D248-C0F4-4779-A6E5-16F356062BED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64150-8D0C-4A30-8F68-08FEAFC4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182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D248-C0F4-4779-A6E5-16F356062BED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64150-8D0C-4A30-8F68-08FEAFC4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97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ED248-C0F4-4779-A6E5-16F356062BED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64150-8D0C-4A30-8F68-08FEAFC4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50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ED248-C0F4-4779-A6E5-16F356062BED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64150-8D0C-4A30-8F68-08FEAFC46C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689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11" name="TextBox 10"/>
          <p:cNvSpPr txBox="1"/>
          <p:nvPr/>
        </p:nvSpPr>
        <p:spPr>
          <a:xfrm>
            <a:off x="-2761129" y="33348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chemeClr val="bg1">
              <a:lumMod val="9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ulp-mission-rmx-60s_fyYjILE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01082" y="537882"/>
            <a:ext cx="609600" cy="6096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</a:schemeClr>
              </a:gs>
              <a:gs pos="14000">
                <a:schemeClr val="tx1">
                  <a:lumMod val="75000"/>
                  <a:lumOff val="2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entagon 7"/>
          <p:cNvSpPr/>
          <p:nvPr/>
        </p:nvSpPr>
        <p:spPr>
          <a:xfrm>
            <a:off x="0" y="3657600"/>
            <a:ext cx="5827059" cy="1775012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entagon 8"/>
          <p:cNvSpPr/>
          <p:nvPr/>
        </p:nvSpPr>
        <p:spPr>
          <a:xfrm>
            <a:off x="-134471" y="3657600"/>
            <a:ext cx="5827059" cy="177501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entagon 9"/>
          <p:cNvSpPr/>
          <p:nvPr/>
        </p:nvSpPr>
        <p:spPr>
          <a:xfrm>
            <a:off x="-268942" y="3657600"/>
            <a:ext cx="5827059" cy="1775012"/>
          </a:xfrm>
          <a:prstGeom prst="homePlate">
            <a:avLst/>
          </a:prstGeom>
          <a:solidFill>
            <a:srgbClr val="DD78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0" y="3987225"/>
            <a:ext cx="41729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Montserrat" panose="02000505000000020004" pitchFamily="2" charset="0"/>
              </a:rPr>
              <a:t>FASHIONS PROMO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4572000"/>
            <a:ext cx="4645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Montserrat" panose="02000505000000020004" pitchFamily="2" charset="0"/>
              </a:rPr>
              <a:t>FOR THIS EID MUBARAK</a:t>
            </a:r>
          </a:p>
        </p:txBody>
      </p:sp>
    </p:spTree>
    <p:extLst>
      <p:ext uri="{BB962C8B-B14F-4D97-AF65-F5344CB8AC3E}">
        <p14:creationId xmlns:p14="http://schemas.microsoft.com/office/powerpoint/2010/main" val="320833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xit" presetSubtype="2" accel="10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2" ac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accel="10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8" accel="10000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8" accel="10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7" presetClass="exit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4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wearing a hat&#10;&#10;Description generated with very high confidence">
            <a:extLst>
              <a:ext uri="{FF2B5EF4-FFF2-40B4-BE49-F238E27FC236}">
                <a16:creationId xmlns:a16="http://schemas.microsoft.com/office/drawing/2014/main" id="{B6C41710-9D4C-4E2B-BF35-A654A32FA9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6" t="-96" b="96"/>
          <a:stretch/>
        </p:blipFill>
        <p:spPr>
          <a:xfrm>
            <a:off x="0" y="0"/>
            <a:ext cx="9144000" cy="9144000"/>
          </a:xfrm>
        </p:spPr>
      </p:pic>
      <p:sp>
        <p:nvSpPr>
          <p:cNvPr id="11" name="TextBox 10"/>
          <p:cNvSpPr txBox="1"/>
          <p:nvPr/>
        </p:nvSpPr>
        <p:spPr>
          <a:xfrm>
            <a:off x="-2761129" y="33348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-8746"/>
            <a:ext cx="9144000" cy="9144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</a:schemeClr>
              </a:gs>
              <a:gs pos="14000">
                <a:schemeClr val="tx1">
                  <a:lumMod val="75000"/>
                  <a:lumOff val="2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entagon 7"/>
          <p:cNvSpPr/>
          <p:nvPr/>
        </p:nvSpPr>
        <p:spPr>
          <a:xfrm>
            <a:off x="107577" y="6490447"/>
            <a:ext cx="5827059" cy="1775012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entagon 8"/>
          <p:cNvSpPr/>
          <p:nvPr/>
        </p:nvSpPr>
        <p:spPr>
          <a:xfrm>
            <a:off x="-26894" y="6490447"/>
            <a:ext cx="5827059" cy="177501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entagon 9"/>
          <p:cNvSpPr/>
          <p:nvPr/>
        </p:nvSpPr>
        <p:spPr>
          <a:xfrm>
            <a:off x="-161365" y="6490447"/>
            <a:ext cx="5827059" cy="1775012"/>
          </a:xfrm>
          <a:prstGeom prst="homePlate">
            <a:avLst/>
          </a:prstGeom>
          <a:solidFill>
            <a:srgbClr val="31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7577" y="6731622"/>
            <a:ext cx="3474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" panose="02000505000000020004" pitchFamily="2" charset="0"/>
              </a:rPr>
              <a:t>GRAB IT NOW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577" y="7404847"/>
            <a:ext cx="38058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" panose="02000505000000020004" pitchFamily="2" charset="0"/>
              </a:rPr>
              <a:t>DISCOUNT 20%</a:t>
            </a:r>
          </a:p>
        </p:txBody>
      </p:sp>
    </p:spTree>
    <p:extLst>
      <p:ext uri="{BB962C8B-B14F-4D97-AF65-F5344CB8AC3E}">
        <p14:creationId xmlns:p14="http://schemas.microsoft.com/office/powerpoint/2010/main" val="20996968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2" ac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ac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accel="10000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8" accel="10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8" accel="10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standing in front of a plane&#10;&#10;Description generated with high confidence">
            <a:extLst>
              <a:ext uri="{FF2B5EF4-FFF2-40B4-BE49-F238E27FC236}">
                <a16:creationId xmlns:a16="http://schemas.microsoft.com/office/drawing/2014/main" id="{844951F5-070F-4435-ADDB-E10144EEDE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11" name="TextBox 10"/>
          <p:cNvSpPr txBox="1"/>
          <p:nvPr/>
        </p:nvSpPr>
        <p:spPr>
          <a:xfrm>
            <a:off x="-2761129" y="33348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</a:schemeClr>
              </a:gs>
              <a:gs pos="14000">
                <a:schemeClr val="tx1">
                  <a:lumMod val="75000"/>
                  <a:lumOff val="2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entagon 14"/>
          <p:cNvSpPr/>
          <p:nvPr/>
        </p:nvSpPr>
        <p:spPr>
          <a:xfrm flipH="1">
            <a:off x="3316941" y="6472518"/>
            <a:ext cx="5827059" cy="1775012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entagon 15"/>
          <p:cNvSpPr/>
          <p:nvPr/>
        </p:nvSpPr>
        <p:spPr>
          <a:xfrm flipH="1">
            <a:off x="3451412" y="6472518"/>
            <a:ext cx="5827059" cy="177501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entagon 16"/>
          <p:cNvSpPr/>
          <p:nvPr/>
        </p:nvSpPr>
        <p:spPr>
          <a:xfrm flipH="1">
            <a:off x="3585883" y="6472518"/>
            <a:ext cx="5827059" cy="1775012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395645" y="6713693"/>
            <a:ext cx="1827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" panose="02000505000000020004" pitchFamily="2" charset="0"/>
              </a:rPr>
              <a:t>ABAYA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95645" y="7386918"/>
            <a:ext cx="37994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" panose="02000505000000020004" pitchFamily="2" charset="0"/>
              </a:rPr>
              <a:t>DISCOUNT 30%</a:t>
            </a:r>
          </a:p>
        </p:txBody>
      </p:sp>
    </p:spTree>
    <p:extLst>
      <p:ext uri="{BB962C8B-B14F-4D97-AF65-F5344CB8AC3E}">
        <p14:creationId xmlns:p14="http://schemas.microsoft.com/office/powerpoint/2010/main" val="44261765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8" ac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8" ac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8" accel="10000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accel="10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2" accel="10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/>
      <p:bldP spid="18" grpId="1"/>
      <p:bldP spid="19" grpId="0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11" name="TextBox 10"/>
          <p:cNvSpPr txBox="1"/>
          <p:nvPr/>
        </p:nvSpPr>
        <p:spPr>
          <a:xfrm>
            <a:off x="-2761129" y="33348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</a:schemeClr>
              </a:gs>
              <a:gs pos="14000">
                <a:schemeClr val="tx1">
                  <a:lumMod val="75000"/>
                  <a:lumOff val="2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entagon 19"/>
          <p:cNvSpPr/>
          <p:nvPr/>
        </p:nvSpPr>
        <p:spPr>
          <a:xfrm flipH="1">
            <a:off x="3316941" y="6472518"/>
            <a:ext cx="5827059" cy="1775012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entagon 20"/>
          <p:cNvSpPr/>
          <p:nvPr/>
        </p:nvSpPr>
        <p:spPr>
          <a:xfrm flipH="1">
            <a:off x="3451412" y="6472518"/>
            <a:ext cx="5827059" cy="177501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entagon 21"/>
          <p:cNvSpPr/>
          <p:nvPr/>
        </p:nvSpPr>
        <p:spPr>
          <a:xfrm flipH="1">
            <a:off x="3585883" y="6472518"/>
            <a:ext cx="5827059" cy="1775012"/>
          </a:xfrm>
          <a:prstGeom prst="homePlate">
            <a:avLst/>
          </a:prstGeom>
          <a:solidFill>
            <a:srgbClr val="3534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395645" y="6713693"/>
            <a:ext cx="3669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" panose="02000505000000020004" pitchFamily="2" charset="0"/>
              </a:rPr>
              <a:t>MEN APPAREL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395645" y="7386918"/>
            <a:ext cx="37561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" panose="02000505000000020004" pitchFamily="2" charset="0"/>
              </a:rPr>
              <a:t>DISCOUNT 25%</a:t>
            </a:r>
          </a:p>
        </p:txBody>
      </p:sp>
    </p:spTree>
    <p:extLst>
      <p:ext uri="{BB962C8B-B14F-4D97-AF65-F5344CB8AC3E}">
        <p14:creationId xmlns:p14="http://schemas.microsoft.com/office/powerpoint/2010/main" val="2684905725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8" ac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8" ac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8" accel="10000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accel="10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2" accel="10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3" grpId="1"/>
      <p:bldP spid="24" grpId="0"/>
      <p:bldP spid="2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wearing a green shirt&#10;&#10;Description generated with high confidence">
            <a:extLst>
              <a:ext uri="{FF2B5EF4-FFF2-40B4-BE49-F238E27FC236}">
                <a16:creationId xmlns:a16="http://schemas.microsoft.com/office/drawing/2014/main" id="{884504BB-50AE-47B6-84F9-7903DBDFF0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/>
      </p:pic>
      <p:sp>
        <p:nvSpPr>
          <p:cNvPr id="11" name="Rectangle 10"/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</a:schemeClr>
              </a:gs>
              <a:gs pos="14000">
                <a:schemeClr val="tx1">
                  <a:lumMod val="75000"/>
                  <a:lumOff val="2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667373"/>
      </p:ext>
    </p:extLst>
  </p:cSld>
  <p:clrMapOvr>
    <a:masterClrMapping/>
  </p:clrMapOvr>
  <p:transition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D444848D-9145-4316-B51C-571F633FEB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</a:schemeClr>
              </a:gs>
              <a:gs pos="14000">
                <a:schemeClr val="tx1">
                  <a:lumMod val="75000"/>
                  <a:lumOff val="2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40292"/>
      </p:ext>
    </p:extLst>
  </p:cSld>
  <p:clrMapOvr>
    <a:masterClrMapping/>
  </p:clrMapOvr>
  <p:transition>
    <p:cover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that is standing in the dark&#10;&#10;Description generated with very high confidence">
            <a:extLst>
              <a:ext uri="{FF2B5EF4-FFF2-40B4-BE49-F238E27FC236}">
                <a16:creationId xmlns:a16="http://schemas.microsoft.com/office/drawing/2014/main" id="{7014B074-390A-4C8D-AB57-5EEF73E37B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7" r="16637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</a:schemeClr>
              </a:gs>
              <a:gs pos="14000">
                <a:schemeClr val="tx1">
                  <a:lumMod val="75000"/>
                  <a:lumOff val="2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706959"/>
      </p:ext>
    </p:extLst>
  </p:cSld>
  <p:clrMapOvr>
    <a:masterClrMapping/>
  </p:clrMapOvr>
  <p:transition>
    <p:cover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603D12B7-4160-499B-85A7-890B7C3F757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</a:schemeClr>
              </a:gs>
              <a:gs pos="14000">
                <a:schemeClr val="tx1">
                  <a:lumMod val="75000"/>
                  <a:lumOff val="2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196463" y="3925669"/>
            <a:ext cx="27510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" panose="02000505000000020004" pitchFamily="2" charset="0"/>
              </a:rPr>
              <a:t>VISIT NOW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88225" y="4572000"/>
            <a:ext cx="55675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Montserrat" panose="02000505000000020004" pitchFamily="2" charset="0"/>
              </a:rPr>
              <a:t>www.yourdomain.com</a:t>
            </a:r>
          </a:p>
        </p:txBody>
      </p:sp>
      <p:sp>
        <p:nvSpPr>
          <p:cNvPr id="7" name="Frame 6"/>
          <p:cNvSpPr/>
          <p:nvPr/>
        </p:nvSpPr>
        <p:spPr>
          <a:xfrm>
            <a:off x="1299882" y="3523129"/>
            <a:ext cx="6544235" cy="2097741"/>
          </a:xfrm>
          <a:prstGeom prst="frame">
            <a:avLst>
              <a:gd name="adj1" fmla="val 56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07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3470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ythrough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28</Words>
  <Application>Microsoft Office PowerPoint</Application>
  <PresentationFormat>Custom</PresentationFormat>
  <Paragraphs>10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Rootpixel</dc:creator>
  <cp:lastModifiedBy>Maulana Malik</cp:lastModifiedBy>
  <cp:revision>12</cp:revision>
  <dcterms:created xsi:type="dcterms:W3CDTF">2016-04-01T03:24:36Z</dcterms:created>
  <dcterms:modified xsi:type="dcterms:W3CDTF">2018-05-01T22:32:55Z</dcterms:modified>
</cp:coreProperties>
</file>