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5F328-847F-634B-52F1-03864F79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1D5F2A-61FD-4185-95A4-B459FB0D4F0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B5335-BE4E-B957-466F-175C72CEB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9CFBD-6BFF-173A-78AB-B725589EF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4C102-2806-4143-89BE-FB257FE4E6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935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CC12A-9EBE-84C9-47FE-F382DBDA9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6CE41-4933-4CE7-AA0A-BB4A0F4DC6A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7DB38-6518-4D8D-F103-CFFAB385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87DF9-1053-61BB-ADCE-1ADDA04D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D3EC0-BAC9-4B4D-B970-FC067B77CFF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00393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E493A-5AF5-6F1E-43A5-3C0135410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8BFCD4-4F5E-4EFE-AC0F-2F3BE49C196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E5165-9666-7280-C466-04F58C5FE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8A4AD-53B0-17F7-3C77-D6CD6387F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837DF-63BE-4C90-B321-4F3CA78854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932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27B45-F661-222C-2CB7-D06007D06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4E9A7F-05EA-4657-8DE5-DF27F591E1A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E71A9-BFB9-DCA7-833F-15C83998B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9CB05-ED24-C344-E7F4-F6DBDBB99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043B-F96B-4C49-AE90-6C478B1BAD5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16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5DA5C-1A33-3E91-9B2A-F1AB73450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B109EF-B708-4B68-8628-2890B3ED3A2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065AD-2652-FB7D-2A6D-434796446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AA1E4-EB3C-A96D-8C73-CEE11C885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28FC1-3A42-4126-99DA-3524DEDFF8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55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A24A7F-7C7A-538D-9A2A-B2408B2C9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B0669-74F1-410E-98FD-4AFE9A07603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B772756-3526-2971-9F37-65DF4AD34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1A66112-C348-BBA8-3775-B7D871AF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39636-17C1-439F-A407-38AFEB31B1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144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05FFF99-F961-2C36-838A-82154D58C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7D935-512C-4224-9F62-2DE4BC362DC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055CA56-BE4F-E51D-9F80-8086BB781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7AC85A0-AA9C-C197-FDD0-2A020672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941C4-16DA-47B3-BFC3-349B4BF312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500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02E070-02D4-DDE8-7A89-34C2442C0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BC43A2-8AEC-4F28-875C-6235580AA2D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07957F5-674E-7AA0-54FC-06DBC475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D57C016-0D09-8534-0531-F242EF68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BA6B9-1182-4D98-9181-EC2DEBA98DE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591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304A61C-E0CF-F946-1EF0-953DE91B5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944BD3-56C7-4B48-998E-D663CD629C5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EB0CC0C-F042-3B5D-2153-59767AC3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620B08-5A38-B835-5F96-E2ED35828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E2758-D1AF-4834-9F4D-0E48E0A5D1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686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DE192F-AB92-F165-A4F0-A751230F3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BFAB26-E164-4BFB-B434-120AB5A9B2F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258FCE-B450-D79C-2068-52F36D7C6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145023-8FDA-E129-ECEB-583271B5B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A8BA5-A1A2-421D-B39C-B2985D1722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453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F0776D7-5C0B-8832-DF8E-E5F06041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E6F59-0A3B-43A0-9DF7-09DAD1149BA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5923611-6E26-2036-36B9-DA0551EB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0F9093-C5D2-0666-4827-652B354B0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E6A69-C6D3-4898-A1F5-69A34ACF72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902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37E7116-8B3F-66EC-D0F5-6A7CD82CE7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C276C04-FFFF-8567-6BCE-FA2B9D4517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72013-8C56-76F3-C033-C13286B384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288631A-CFFE-46CF-92A9-AE0479765DE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CB45C-F4F6-3882-CA97-1683073C4C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7DCB3-578A-39CC-5E35-7ACD1E761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2FB7CD1-89DC-4F78-B89C-6427D5633103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1C7D672-5F9C-58B6-5C7D-B81B435F6D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8ED0832-C3B4-465D-BC2C-6F31C98B23E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6F9015D-C2C4-EA46-D4B5-D8E71A85F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4DA23BF-5C4E-DF20-87AE-84E9AB5AA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2009-03-21T11:13:17Z</dcterms:created>
  <dcterms:modified xsi:type="dcterms:W3CDTF">2024-10-17T06:51:24Z</dcterms:modified>
</cp:coreProperties>
</file>